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59" r:id="rId26"/>
    <p:sldId id="260" r:id="rId27"/>
    <p:sldId id="261" r:id="rId28"/>
    <p:sldId id="262" r:id="rId29"/>
    <p:sldId id="263" r:id="rId30"/>
    <p:sldId id="264" r:id="rId31"/>
    <p:sldId id="265" r:id="rId32"/>
    <p:sldId id="287" r:id="rId33"/>
    <p:sldId id="288" r:id="rId34"/>
    <p:sldId id="289"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6C4ECF3-22A5-4DF3-A64F-183784E9EE01}">
          <p14:sldIdLst>
            <p14:sldId id="256"/>
            <p14:sldId id="257"/>
            <p14:sldId id="258"/>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Lst>
        </p14:section>
        <p14:section name="Version control" id="{FD5A562E-E302-4FCF-AD84-0794FF58D285}">
          <p14:sldIdLst>
            <p14:sldId id="259"/>
            <p14:sldId id="260"/>
            <p14:sldId id="261"/>
            <p14:sldId id="262"/>
            <p14:sldId id="263"/>
            <p14:sldId id="264"/>
            <p14:sldId id="265"/>
          </p14:sldIdLst>
        </p14:section>
        <p14:section name="Release management process" id="{65438669-F0D4-4608-B5DB-318C4C62D6FE}">
          <p14:sldIdLst>
            <p14:sldId id="287"/>
            <p14:sldId id="288"/>
            <p14:sldId id="289"/>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07" autoAdjust="0"/>
  </p:normalViewPr>
  <p:slideViewPr>
    <p:cSldViewPr snapToGrid="0">
      <p:cViewPr varScale="1">
        <p:scale>
          <a:sx n="110" d="100"/>
          <a:sy n="110" d="100"/>
        </p:scale>
        <p:origin x="630" y="108"/>
      </p:cViewPr>
      <p:guideLst/>
    </p:cSldViewPr>
  </p:slideViewPr>
  <p:outlineViewPr>
    <p:cViewPr>
      <p:scale>
        <a:sx n="33" d="100"/>
        <a:sy n="33" d="100"/>
      </p:scale>
      <p:origin x="0" y="-12858"/>
    </p:cViewPr>
  </p:outlineViewPr>
  <p:notesTextViewPr>
    <p:cViewPr>
      <p:scale>
        <a:sx n="3" d="2"/>
        <a:sy n="3" d="2"/>
      </p:scale>
      <p:origin x="0" y="0"/>
    </p:cViewPr>
  </p:notesTextViewPr>
  <p:sorterViewPr>
    <p:cViewPr>
      <p:scale>
        <a:sx n="100" d="100"/>
        <a:sy n="100" d="100"/>
      </p:scale>
      <p:origin x="0" y="-3624"/>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33744A-B251-4E55-8503-0CC728D34101}" type="doc">
      <dgm:prSet loTypeId="urn:microsoft.com/office/officeart/2005/8/layout/vProcess5" loCatId="process" qsTypeId="urn:microsoft.com/office/officeart/2005/8/quickstyle/simple3" qsCatId="simple" csTypeId="urn:microsoft.com/office/officeart/2005/8/colors/accent6_3" csCatId="accent6" phldr="1"/>
      <dgm:spPr/>
      <dgm:t>
        <a:bodyPr/>
        <a:lstStyle/>
        <a:p>
          <a:endParaRPr lang="en-PH"/>
        </a:p>
      </dgm:t>
    </dgm:pt>
    <dgm:pt modelId="{B7E0EBD3-2B98-478F-B60A-F587B45CE22F}">
      <dgm:prSet phldrT="[Text]" custT="1"/>
      <dgm:spPr/>
      <dgm:t>
        <a:bodyPr/>
        <a:lstStyle/>
        <a:p>
          <a:r>
            <a:rPr lang="en-PH" sz="2000" dirty="0" smtClean="0"/>
            <a:t>Roles</a:t>
          </a:r>
          <a:endParaRPr lang="en-PH" sz="2000" dirty="0"/>
        </a:p>
      </dgm:t>
    </dgm:pt>
    <dgm:pt modelId="{5A17B4F6-171E-4AE5-8274-070F278A32A1}" type="parTrans" cxnId="{FB780E17-76BD-456D-9903-1F37EEADEF12}">
      <dgm:prSet/>
      <dgm:spPr/>
      <dgm:t>
        <a:bodyPr/>
        <a:lstStyle/>
        <a:p>
          <a:endParaRPr lang="en-PH"/>
        </a:p>
      </dgm:t>
    </dgm:pt>
    <dgm:pt modelId="{722C3C07-AEFC-405D-BFB9-BF3FA6126C74}" type="sibTrans" cxnId="{FB780E17-76BD-456D-9903-1F37EEADEF12}">
      <dgm:prSet/>
      <dgm:spPr/>
      <dgm:t>
        <a:bodyPr/>
        <a:lstStyle/>
        <a:p>
          <a:endParaRPr lang="en-PH"/>
        </a:p>
      </dgm:t>
    </dgm:pt>
    <dgm:pt modelId="{A627018D-89EA-4321-B9A2-9492D6FBA0F5}">
      <dgm:prSet phldrT="[Text]" custT="1"/>
      <dgm:spPr/>
      <dgm:t>
        <a:bodyPr/>
        <a:lstStyle/>
        <a:p>
          <a:r>
            <a:rPr lang="en-PH" sz="1800" dirty="0" smtClean="0"/>
            <a:t>Ceremonies</a:t>
          </a:r>
          <a:endParaRPr lang="en-PH" sz="1800" dirty="0"/>
        </a:p>
      </dgm:t>
    </dgm:pt>
    <dgm:pt modelId="{1A785170-42DE-4735-B9CB-B32296BEA9FC}" type="parTrans" cxnId="{E52547F2-F2BD-4AC8-B516-082164C4E6E8}">
      <dgm:prSet/>
      <dgm:spPr/>
      <dgm:t>
        <a:bodyPr/>
        <a:lstStyle/>
        <a:p>
          <a:endParaRPr lang="en-PH"/>
        </a:p>
      </dgm:t>
    </dgm:pt>
    <dgm:pt modelId="{2BA6D254-820B-4A74-8434-22E311A660B7}" type="sibTrans" cxnId="{E52547F2-F2BD-4AC8-B516-082164C4E6E8}">
      <dgm:prSet/>
      <dgm:spPr/>
      <dgm:t>
        <a:bodyPr/>
        <a:lstStyle/>
        <a:p>
          <a:endParaRPr lang="en-PH"/>
        </a:p>
      </dgm:t>
    </dgm:pt>
    <dgm:pt modelId="{74481A2B-7038-4909-99E5-69CB2010AC99}">
      <dgm:prSet phldrT="[Text]" custT="1"/>
      <dgm:spPr/>
      <dgm:t>
        <a:bodyPr/>
        <a:lstStyle/>
        <a:p>
          <a:r>
            <a:rPr lang="en-PH" sz="2000" dirty="0" smtClean="0"/>
            <a:t>Artifacts</a:t>
          </a:r>
          <a:endParaRPr lang="en-PH" sz="2000" dirty="0"/>
        </a:p>
      </dgm:t>
    </dgm:pt>
    <dgm:pt modelId="{C0289E3A-7DE7-4AF5-B288-6BBFB72B351F}" type="parTrans" cxnId="{0BF3A0AF-F169-45A1-9591-15AB329F07E6}">
      <dgm:prSet/>
      <dgm:spPr/>
      <dgm:t>
        <a:bodyPr/>
        <a:lstStyle/>
        <a:p>
          <a:endParaRPr lang="en-PH"/>
        </a:p>
      </dgm:t>
    </dgm:pt>
    <dgm:pt modelId="{2F3FF111-F82D-4713-8C51-D8BAD36C239D}" type="sibTrans" cxnId="{0BF3A0AF-F169-45A1-9591-15AB329F07E6}">
      <dgm:prSet/>
      <dgm:spPr/>
      <dgm:t>
        <a:bodyPr/>
        <a:lstStyle/>
        <a:p>
          <a:endParaRPr lang="en-PH"/>
        </a:p>
      </dgm:t>
    </dgm:pt>
    <dgm:pt modelId="{78792E6D-35B6-4A9B-AF1C-27A56EA90A8A}">
      <dgm:prSet phldrT="[Text]" custT="1"/>
      <dgm:spPr/>
      <dgm:t>
        <a:bodyPr/>
        <a:lstStyle/>
        <a:p>
          <a:r>
            <a:rPr lang="en-PH" sz="2000" dirty="0" smtClean="0"/>
            <a:t>Product Owners</a:t>
          </a:r>
          <a:endParaRPr lang="en-PH" sz="2000" dirty="0"/>
        </a:p>
      </dgm:t>
    </dgm:pt>
    <dgm:pt modelId="{1746A5F1-9FB2-44AD-B5F0-D2569F08991D}" type="parTrans" cxnId="{D25ED4BF-4072-4394-9DFA-A57FEEDC59B7}">
      <dgm:prSet/>
      <dgm:spPr/>
      <dgm:t>
        <a:bodyPr/>
        <a:lstStyle/>
        <a:p>
          <a:endParaRPr lang="en-PH"/>
        </a:p>
      </dgm:t>
    </dgm:pt>
    <dgm:pt modelId="{41958157-E062-4FF7-8054-334EA83DAA9D}" type="sibTrans" cxnId="{D25ED4BF-4072-4394-9DFA-A57FEEDC59B7}">
      <dgm:prSet/>
      <dgm:spPr/>
      <dgm:t>
        <a:bodyPr/>
        <a:lstStyle/>
        <a:p>
          <a:endParaRPr lang="en-PH"/>
        </a:p>
      </dgm:t>
    </dgm:pt>
    <dgm:pt modelId="{1BBF231D-7843-4383-BB2C-DA0F3236972C}">
      <dgm:prSet phldrT="[Text]" custT="1"/>
      <dgm:spPr/>
      <dgm:t>
        <a:bodyPr/>
        <a:lstStyle/>
        <a:p>
          <a:r>
            <a:rPr lang="en-PH" sz="2000" dirty="0" smtClean="0"/>
            <a:t>Scrum Master</a:t>
          </a:r>
          <a:endParaRPr lang="en-PH" sz="2000" dirty="0"/>
        </a:p>
      </dgm:t>
    </dgm:pt>
    <dgm:pt modelId="{AD3A8BC6-1451-4F41-85F9-A33F80DFC96F}" type="parTrans" cxnId="{D59DA6B0-189D-4680-A7FE-898577CA8A84}">
      <dgm:prSet/>
      <dgm:spPr/>
      <dgm:t>
        <a:bodyPr/>
        <a:lstStyle/>
        <a:p>
          <a:endParaRPr lang="en-PH"/>
        </a:p>
      </dgm:t>
    </dgm:pt>
    <dgm:pt modelId="{52CA246A-CA3E-4088-BCAF-6A7E67C6FAA0}" type="sibTrans" cxnId="{D59DA6B0-189D-4680-A7FE-898577CA8A84}">
      <dgm:prSet/>
      <dgm:spPr/>
      <dgm:t>
        <a:bodyPr/>
        <a:lstStyle/>
        <a:p>
          <a:endParaRPr lang="en-PH"/>
        </a:p>
      </dgm:t>
    </dgm:pt>
    <dgm:pt modelId="{78144F49-B1A9-4326-990C-D24EB6F7C39A}">
      <dgm:prSet phldrT="[Text]" custT="1"/>
      <dgm:spPr/>
      <dgm:t>
        <a:bodyPr/>
        <a:lstStyle/>
        <a:p>
          <a:r>
            <a:rPr lang="en-PH" sz="2000" dirty="0" smtClean="0"/>
            <a:t>Team</a:t>
          </a:r>
          <a:endParaRPr lang="en-PH" sz="2000" dirty="0"/>
        </a:p>
      </dgm:t>
    </dgm:pt>
    <dgm:pt modelId="{0CD76980-71D3-4133-BC74-A2539359FAC4}" type="parTrans" cxnId="{0B1C6F0C-56A2-403B-811C-D6CDA3DC1E9E}">
      <dgm:prSet/>
      <dgm:spPr/>
      <dgm:t>
        <a:bodyPr/>
        <a:lstStyle/>
        <a:p>
          <a:endParaRPr lang="en-PH"/>
        </a:p>
      </dgm:t>
    </dgm:pt>
    <dgm:pt modelId="{D595379D-CBA4-4DA0-B7E8-C9262A5FFDD8}" type="sibTrans" cxnId="{0B1C6F0C-56A2-403B-811C-D6CDA3DC1E9E}">
      <dgm:prSet/>
      <dgm:spPr/>
      <dgm:t>
        <a:bodyPr/>
        <a:lstStyle/>
        <a:p>
          <a:endParaRPr lang="en-PH"/>
        </a:p>
      </dgm:t>
    </dgm:pt>
    <dgm:pt modelId="{02E036B2-DF1C-46DF-AC74-9C707984B09C}">
      <dgm:prSet phldrT="[Text]" custT="1"/>
      <dgm:spPr/>
      <dgm:t>
        <a:bodyPr/>
        <a:lstStyle/>
        <a:p>
          <a:r>
            <a:rPr lang="en-PH" sz="1800" dirty="0" smtClean="0"/>
            <a:t>Sprint Planning</a:t>
          </a:r>
          <a:endParaRPr lang="en-PH" sz="1800" dirty="0"/>
        </a:p>
      </dgm:t>
    </dgm:pt>
    <dgm:pt modelId="{914A0015-530B-4AE7-9F1B-F025581D7B5B}" type="parTrans" cxnId="{DE97ADC2-3286-43E8-996D-AA5EBF548F0C}">
      <dgm:prSet/>
      <dgm:spPr/>
      <dgm:t>
        <a:bodyPr/>
        <a:lstStyle/>
        <a:p>
          <a:endParaRPr lang="en-PH"/>
        </a:p>
      </dgm:t>
    </dgm:pt>
    <dgm:pt modelId="{F9005809-6D71-4ACC-9BD5-CCE33EC50AA1}" type="sibTrans" cxnId="{DE97ADC2-3286-43E8-996D-AA5EBF548F0C}">
      <dgm:prSet/>
      <dgm:spPr/>
      <dgm:t>
        <a:bodyPr/>
        <a:lstStyle/>
        <a:p>
          <a:endParaRPr lang="en-PH"/>
        </a:p>
      </dgm:t>
    </dgm:pt>
    <dgm:pt modelId="{44B0B3FF-D464-443A-A58E-AD83AC067761}">
      <dgm:prSet phldrT="[Text]" custT="1"/>
      <dgm:spPr/>
      <dgm:t>
        <a:bodyPr/>
        <a:lstStyle/>
        <a:p>
          <a:r>
            <a:rPr lang="en-PH" sz="1800" dirty="0" smtClean="0"/>
            <a:t>Sprint Review</a:t>
          </a:r>
          <a:endParaRPr lang="en-PH" sz="1800" dirty="0"/>
        </a:p>
      </dgm:t>
    </dgm:pt>
    <dgm:pt modelId="{9E045C89-AB82-490F-B0DB-3476E21BE2BB}" type="parTrans" cxnId="{1ED01CBC-D34F-47A9-9447-B77438CE0A06}">
      <dgm:prSet/>
      <dgm:spPr/>
      <dgm:t>
        <a:bodyPr/>
        <a:lstStyle/>
        <a:p>
          <a:endParaRPr lang="en-PH"/>
        </a:p>
      </dgm:t>
    </dgm:pt>
    <dgm:pt modelId="{D826C901-A76C-41D5-A30B-75AC9BDFCB9C}" type="sibTrans" cxnId="{1ED01CBC-D34F-47A9-9447-B77438CE0A06}">
      <dgm:prSet/>
      <dgm:spPr/>
      <dgm:t>
        <a:bodyPr/>
        <a:lstStyle/>
        <a:p>
          <a:endParaRPr lang="en-PH"/>
        </a:p>
      </dgm:t>
    </dgm:pt>
    <dgm:pt modelId="{521AFDB0-CCC6-4A1E-A2C4-2441824F511D}">
      <dgm:prSet phldrT="[Text]" custT="1"/>
      <dgm:spPr/>
      <dgm:t>
        <a:bodyPr/>
        <a:lstStyle/>
        <a:p>
          <a:r>
            <a:rPr lang="en-PH" sz="1800" dirty="0" smtClean="0"/>
            <a:t>Sprint Retrospective</a:t>
          </a:r>
          <a:endParaRPr lang="en-PH" sz="1800" dirty="0"/>
        </a:p>
      </dgm:t>
    </dgm:pt>
    <dgm:pt modelId="{06FFB160-2E53-4140-AB96-79180DCAC4CF}" type="parTrans" cxnId="{B7E8C4B8-3B64-42F1-8285-41536EB44F7D}">
      <dgm:prSet/>
      <dgm:spPr/>
      <dgm:t>
        <a:bodyPr/>
        <a:lstStyle/>
        <a:p>
          <a:endParaRPr lang="en-PH"/>
        </a:p>
      </dgm:t>
    </dgm:pt>
    <dgm:pt modelId="{3977C17C-CB0F-4C3D-85BD-D92E89539A0F}" type="sibTrans" cxnId="{B7E8C4B8-3B64-42F1-8285-41536EB44F7D}">
      <dgm:prSet/>
      <dgm:spPr/>
      <dgm:t>
        <a:bodyPr/>
        <a:lstStyle/>
        <a:p>
          <a:endParaRPr lang="en-PH"/>
        </a:p>
      </dgm:t>
    </dgm:pt>
    <dgm:pt modelId="{9B87A2BD-849C-41A6-8C90-F8D58A560510}">
      <dgm:prSet phldrT="[Text]" custT="1"/>
      <dgm:spPr/>
      <dgm:t>
        <a:bodyPr/>
        <a:lstStyle/>
        <a:p>
          <a:r>
            <a:rPr lang="en-PH" sz="1800" dirty="0" smtClean="0"/>
            <a:t>Daily Scrum Meeting</a:t>
          </a:r>
          <a:endParaRPr lang="en-PH" sz="1800" dirty="0"/>
        </a:p>
      </dgm:t>
    </dgm:pt>
    <dgm:pt modelId="{65F10370-179C-4E66-882C-39B0AD5E4C9F}" type="parTrans" cxnId="{C69F53DD-6D0B-4753-B6D9-BFDC91F42577}">
      <dgm:prSet/>
      <dgm:spPr/>
      <dgm:t>
        <a:bodyPr/>
        <a:lstStyle/>
        <a:p>
          <a:endParaRPr lang="en-PH"/>
        </a:p>
      </dgm:t>
    </dgm:pt>
    <dgm:pt modelId="{9CEF5FAB-362E-4EC0-BFBA-C06AAA6C38DF}" type="sibTrans" cxnId="{C69F53DD-6D0B-4753-B6D9-BFDC91F42577}">
      <dgm:prSet/>
      <dgm:spPr/>
      <dgm:t>
        <a:bodyPr/>
        <a:lstStyle/>
        <a:p>
          <a:endParaRPr lang="en-PH"/>
        </a:p>
      </dgm:t>
    </dgm:pt>
    <dgm:pt modelId="{9A4F9E94-0C69-4F2D-84D7-0DD007169CF6}">
      <dgm:prSet phldrT="[Text]" custT="1"/>
      <dgm:spPr/>
      <dgm:t>
        <a:bodyPr/>
        <a:lstStyle/>
        <a:p>
          <a:r>
            <a:rPr lang="en-PH" sz="2000" dirty="0" smtClean="0"/>
            <a:t>Product backlog</a:t>
          </a:r>
          <a:endParaRPr lang="en-PH" sz="2000" dirty="0"/>
        </a:p>
      </dgm:t>
    </dgm:pt>
    <dgm:pt modelId="{CA84F2FB-BF2D-4E7C-98A3-BEC699ED95D6}" type="parTrans" cxnId="{6B5E9E1B-DA08-4F2E-BB24-F2D70DE34D26}">
      <dgm:prSet/>
      <dgm:spPr/>
      <dgm:t>
        <a:bodyPr/>
        <a:lstStyle/>
        <a:p>
          <a:endParaRPr lang="en-PH"/>
        </a:p>
      </dgm:t>
    </dgm:pt>
    <dgm:pt modelId="{2B7E4BFB-CADA-4784-A4D6-E06E361641F4}" type="sibTrans" cxnId="{6B5E9E1B-DA08-4F2E-BB24-F2D70DE34D26}">
      <dgm:prSet/>
      <dgm:spPr/>
      <dgm:t>
        <a:bodyPr/>
        <a:lstStyle/>
        <a:p>
          <a:endParaRPr lang="en-PH"/>
        </a:p>
      </dgm:t>
    </dgm:pt>
    <dgm:pt modelId="{6ECE1015-4A36-4B3E-A055-0CF2AE3F1D00}">
      <dgm:prSet phldrT="[Text]" custT="1"/>
      <dgm:spPr/>
      <dgm:t>
        <a:bodyPr/>
        <a:lstStyle/>
        <a:p>
          <a:r>
            <a:rPr lang="en-PH" sz="2000" dirty="0" smtClean="0"/>
            <a:t>Sprint backlog</a:t>
          </a:r>
          <a:endParaRPr lang="en-PH" sz="2000" dirty="0"/>
        </a:p>
      </dgm:t>
    </dgm:pt>
    <dgm:pt modelId="{B57F8B52-0B3A-4140-AD91-D3606E50D181}" type="parTrans" cxnId="{CF2C1764-69E1-4556-B65B-715EEC273297}">
      <dgm:prSet/>
      <dgm:spPr/>
      <dgm:t>
        <a:bodyPr/>
        <a:lstStyle/>
        <a:p>
          <a:endParaRPr lang="en-PH"/>
        </a:p>
      </dgm:t>
    </dgm:pt>
    <dgm:pt modelId="{01A2A975-E30A-45E4-B38C-D30503D968E3}" type="sibTrans" cxnId="{CF2C1764-69E1-4556-B65B-715EEC273297}">
      <dgm:prSet/>
      <dgm:spPr/>
      <dgm:t>
        <a:bodyPr/>
        <a:lstStyle/>
        <a:p>
          <a:endParaRPr lang="en-PH"/>
        </a:p>
      </dgm:t>
    </dgm:pt>
    <dgm:pt modelId="{F04FF9AF-09B9-4DE7-98DD-25E425F2B3EC}">
      <dgm:prSet phldrT="[Text]" custT="1"/>
      <dgm:spPr/>
      <dgm:t>
        <a:bodyPr/>
        <a:lstStyle/>
        <a:p>
          <a:r>
            <a:rPr lang="en-PH" sz="2000" dirty="0" smtClean="0"/>
            <a:t>Burndown Charts</a:t>
          </a:r>
          <a:endParaRPr lang="en-PH" sz="2000" dirty="0"/>
        </a:p>
      </dgm:t>
    </dgm:pt>
    <dgm:pt modelId="{4ED6827E-9312-4B52-A278-48F1A0D1505F}" type="parTrans" cxnId="{712F1832-1E22-4C2D-8A91-7EA1DF94ED0D}">
      <dgm:prSet/>
      <dgm:spPr/>
      <dgm:t>
        <a:bodyPr/>
        <a:lstStyle/>
        <a:p>
          <a:endParaRPr lang="en-PH"/>
        </a:p>
      </dgm:t>
    </dgm:pt>
    <dgm:pt modelId="{0EC34CD9-5310-4FEE-8F0F-2745F0AC2820}" type="sibTrans" cxnId="{712F1832-1E22-4C2D-8A91-7EA1DF94ED0D}">
      <dgm:prSet/>
      <dgm:spPr/>
      <dgm:t>
        <a:bodyPr/>
        <a:lstStyle/>
        <a:p>
          <a:endParaRPr lang="en-PH"/>
        </a:p>
      </dgm:t>
    </dgm:pt>
    <dgm:pt modelId="{4A3C4209-90B0-4D0F-B03E-CA25BED26682}" type="pres">
      <dgm:prSet presAssocID="{2933744A-B251-4E55-8503-0CC728D34101}" presName="outerComposite" presStyleCnt="0">
        <dgm:presLayoutVars>
          <dgm:chMax val="5"/>
          <dgm:dir/>
          <dgm:resizeHandles val="exact"/>
        </dgm:presLayoutVars>
      </dgm:prSet>
      <dgm:spPr/>
      <dgm:t>
        <a:bodyPr/>
        <a:lstStyle/>
        <a:p>
          <a:endParaRPr lang="en-PH"/>
        </a:p>
      </dgm:t>
    </dgm:pt>
    <dgm:pt modelId="{A3D5E9E9-B1D4-4114-8E43-3419EB2B0D6C}" type="pres">
      <dgm:prSet presAssocID="{2933744A-B251-4E55-8503-0CC728D34101}" presName="dummyMaxCanvas" presStyleCnt="0">
        <dgm:presLayoutVars/>
      </dgm:prSet>
      <dgm:spPr/>
    </dgm:pt>
    <dgm:pt modelId="{FE1260A2-1087-4FBA-B8B4-FB40E05ADCB0}" type="pres">
      <dgm:prSet presAssocID="{2933744A-B251-4E55-8503-0CC728D34101}" presName="ThreeNodes_1" presStyleLbl="node1" presStyleIdx="0" presStyleCnt="3">
        <dgm:presLayoutVars>
          <dgm:bulletEnabled val="1"/>
        </dgm:presLayoutVars>
      </dgm:prSet>
      <dgm:spPr/>
      <dgm:t>
        <a:bodyPr/>
        <a:lstStyle/>
        <a:p>
          <a:endParaRPr lang="en-PH"/>
        </a:p>
      </dgm:t>
    </dgm:pt>
    <dgm:pt modelId="{BA7E2AAF-5FEA-4165-91B9-43B054C65E56}" type="pres">
      <dgm:prSet presAssocID="{2933744A-B251-4E55-8503-0CC728D34101}" presName="ThreeNodes_2" presStyleLbl="node1" presStyleIdx="1" presStyleCnt="3">
        <dgm:presLayoutVars>
          <dgm:bulletEnabled val="1"/>
        </dgm:presLayoutVars>
      </dgm:prSet>
      <dgm:spPr/>
      <dgm:t>
        <a:bodyPr/>
        <a:lstStyle/>
        <a:p>
          <a:endParaRPr lang="en-PH"/>
        </a:p>
      </dgm:t>
    </dgm:pt>
    <dgm:pt modelId="{D11BA2C6-5ECE-4CE3-8E7E-C6B9C58B5DC9}" type="pres">
      <dgm:prSet presAssocID="{2933744A-B251-4E55-8503-0CC728D34101}" presName="ThreeNodes_3" presStyleLbl="node1" presStyleIdx="2" presStyleCnt="3">
        <dgm:presLayoutVars>
          <dgm:bulletEnabled val="1"/>
        </dgm:presLayoutVars>
      </dgm:prSet>
      <dgm:spPr/>
      <dgm:t>
        <a:bodyPr/>
        <a:lstStyle/>
        <a:p>
          <a:endParaRPr lang="en-PH"/>
        </a:p>
      </dgm:t>
    </dgm:pt>
    <dgm:pt modelId="{F53943FE-81B3-4ECD-B5E7-F9D9B49F874B}" type="pres">
      <dgm:prSet presAssocID="{2933744A-B251-4E55-8503-0CC728D34101}" presName="ThreeConn_1-2" presStyleLbl="fgAccFollowNode1" presStyleIdx="0" presStyleCnt="2">
        <dgm:presLayoutVars>
          <dgm:bulletEnabled val="1"/>
        </dgm:presLayoutVars>
      </dgm:prSet>
      <dgm:spPr/>
      <dgm:t>
        <a:bodyPr/>
        <a:lstStyle/>
        <a:p>
          <a:endParaRPr lang="en-PH"/>
        </a:p>
      </dgm:t>
    </dgm:pt>
    <dgm:pt modelId="{5D613A76-AB05-4F89-93F4-14003A9DA57B}" type="pres">
      <dgm:prSet presAssocID="{2933744A-B251-4E55-8503-0CC728D34101}" presName="ThreeConn_2-3" presStyleLbl="fgAccFollowNode1" presStyleIdx="1" presStyleCnt="2">
        <dgm:presLayoutVars>
          <dgm:bulletEnabled val="1"/>
        </dgm:presLayoutVars>
      </dgm:prSet>
      <dgm:spPr/>
      <dgm:t>
        <a:bodyPr/>
        <a:lstStyle/>
        <a:p>
          <a:endParaRPr lang="en-PH"/>
        </a:p>
      </dgm:t>
    </dgm:pt>
    <dgm:pt modelId="{98AE3B4A-437D-4343-9782-FB43D1E64B83}" type="pres">
      <dgm:prSet presAssocID="{2933744A-B251-4E55-8503-0CC728D34101}" presName="ThreeNodes_1_text" presStyleLbl="node1" presStyleIdx="2" presStyleCnt="3">
        <dgm:presLayoutVars>
          <dgm:bulletEnabled val="1"/>
        </dgm:presLayoutVars>
      </dgm:prSet>
      <dgm:spPr/>
      <dgm:t>
        <a:bodyPr/>
        <a:lstStyle/>
        <a:p>
          <a:endParaRPr lang="en-PH"/>
        </a:p>
      </dgm:t>
    </dgm:pt>
    <dgm:pt modelId="{A996E128-4D0F-45E5-9445-78A967F62606}" type="pres">
      <dgm:prSet presAssocID="{2933744A-B251-4E55-8503-0CC728D34101}" presName="ThreeNodes_2_text" presStyleLbl="node1" presStyleIdx="2" presStyleCnt="3">
        <dgm:presLayoutVars>
          <dgm:bulletEnabled val="1"/>
        </dgm:presLayoutVars>
      </dgm:prSet>
      <dgm:spPr/>
      <dgm:t>
        <a:bodyPr/>
        <a:lstStyle/>
        <a:p>
          <a:endParaRPr lang="en-PH"/>
        </a:p>
      </dgm:t>
    </dgm:pt>
    <dgm:pt modelId="{AD51C34A-EDA8-42C9-BDEF-2B02FCF8D597}" type="pres">
      <dgm:prSet presAssocID="{2933744A-B251-4E55-8503-0CC728D34101}" presName="ThreeNodes_3_text" presStyleLbl="node1" presStyleIdx="2" presStyleCnt="3">
        <dgm:presLayoutVars>
          <dgm:bulletEnabled val="1"/>
        </dgm:presLayoutVars>
      </dgm:prSet>
      <dgm:spPr/>
      <dgm:t>
        <a:bodyPr/>
        <a:lstStyle/>
        <a:p>
          <a:endParaRPr lang="en-PH"/>
        </a:p>
      </dgm:t>
    </dgm:pt>
  </dgm:ptLst>
  <dgm:cxnLst>
    <dgm:cxn modelId="{85CE9B9B-8E98-4C7B-B964-5DE21ACA8D01}" type="presOf" srcId="{521AFDB0-CCC6-4A1E-A2C4-2441824F511D}" destId="{A996E128-4D0F-45E5-9445-78A967F62606}" srcOrd="1" destOrd="3" presId="urn:microsoft.com/office/officeart/2005/8/layout/vProcess5"/>
    <dgm:cxn modelId="{70832BE6-1503-4965-B549-F177B370C687}" type="presOf" srcId="{A627018D-89EA-4321-B9A2-9492D6FBA0F5}" destId="{A996E128-4D0F-45E5-9445-78A967F62606}" srcOrd="1" destOrd="0" presId="urn:microsoft.com/office/officeart/2005/8/layout/vProcess5"/>
    <dgm:cxn modelId="{44FB2337-64D0-4FF7-BAE0-C957E173075D}" type="presOf" srcId="{F04FF9AF-09B9-4DE7-98DD-25E425F2B3EC}" destId="{D11BA2C6-5ECE-4CE3-8E7E-C6B9C58B5DC9}" srcOrd="0" destOrd="3" presId="urn:microsoft.com/office/officeart/2005/8/layout/vProcess5"/>
    <dgm:cxn modelId="{996FD224-DD95-445E-BFB5-02423A715033}" type="presOf" srcId="{02E036B2-DF1C-46DF-AC74-9C707984B09C}" destId="{BA7E2AAF-5FEA-4165-91B9-43B054C65E56}" srcOrd="0" destOrd="1" presId="urn:microsoft.com/office/officeart/2005/8/layout/vProcess5"/>
    <dgm:cxn modelId="{08ABE958-5F66-4D1F-9D51-A0279707FA25}" type="presOf" srcId="{722C3C07-AEFC-405D-BFB9-BF3FA6126C74}" destId="{F53943FE-81B3-4ECD-B5E7-F9D9B49F874B}" srcOrd="0" destOrd="0" presId="urn:microsoft.com/office/officeart/2005/8/layout/vProcess5"/>
    <dgm:cxn modelId="{E5AA4969-0EB6-4C64-AC47-9797C4603AEE}" type="presOf" srcId="{78144F49-B1A9-4326-990C-D24EB6F7C39A}" destId="{98AE3B4A-437D-4343-9782-FB43D1E64B83}" srcOrd="1" destOrd="3" presId="urn:microsoft.com/office/officeart/2005/8/layout/vProcess5"/>
    <dgm:cxn modelId="{7EB4894F-7B00-4590-9C32-8715B58F031F}" type="presOf" srcId="{9B87A2BD-849C-41A6-8C90-F8D58A560510}" destId="{BA7E2AAF-5FEA-4165-91B9-43B054C65E56}" srcOrd="0" destOrd="4" presId="urn:microsoft.com/office/officeart/2005/8/layout/vProcess5"/>
    <dgm:cxn modelId="{39DE72BC-4F17-43C2-B5F8-BAA47D0AEBFD}" type="presOf" srcId="{44B0B3FF-D464-443A-A58E-AD83AC067761}" destId="{A996E128-4D0F-45E5-9445-78A967F62606}" srcOrd="1" destOrd="2" presId="urn:microsoft.com/office/officeart/2005/8/layout/vProcess5"/>
    <dgm:cxn modelId="{712F1832-1E22-4C2D-8A91-7EA1DF94ED0D}" srcId="{74481A2B-7038-4909-99E5-69CB2010AC99}" destId="{F04FF9AF-09B9-4DE7-98DD-25E425F2B3EC}" srcOrd="2" destOrd="0" parTransId="{4ED6827E-9312-4B52-A278-48F1A0D1505F}" sibTransId="{0EC34CD9-5310-4FEE-8F0F-2745F0AC2820}"/>
    <dgm:cxn modelId="{0BF3A0AF-F169-45A1-9591-15AB329F07E6}" srcId="{2933744A-B251-4E55-8503-0CC728D34101}" destId="{74481A2B-7038-4909-99E5-69CB2010AC99}" srcOrd="2" destOrd="0" parTransId="{C0289E3A-7DE7-4AF5-B288-6BBFB72B351F}" sibTransId="{2F3FF111-F82D-4713-8C51-D8BAD36C239D}"/>
    <dgm:cxn modelId="{CF2C1764-69E1-4556-B65B-715EEC273297}" srcId="{74481A2B-7038-4909-99E5-69CB2010AC99}" destId="{6ECE1015-4A36-4B3E-A055-0CF2AE3F1D00}" srcOrd="1" destOrd="0" parTransId="{B57F8B52-0B3A-4140-AD91-D3606E50D181}" sibTransId="{01A2A975-E30A-45E4-B38C-D30503D968E3}"/>
    <dgm:cxn modelId="{65E35A0A-B998-4624-98EF-FF4B4B1EF7D6}" type="presOf" srcId="{2933744A-B251-4E55-8503-0CC728D34101}" destId="{4A3C4209-90B0-4D0F-B03E-CA25BED26682}" srcOrd="0" destOrd="0" presId="urn:microsoft.com/office/officeart/2005/8/layout/vProcess5"/>
    <dgm:cxn modelId="{4F68D98B-DE36-4BFB-8C2D-4161E906D055}" type="presOf" srcId="{02E036B2-DF1C-46DF-AC74-9C707984B09C}" destId="{A996E128-4D0F-45E5-9445-78A967F62606}" srcOrd="1" destOrd="1" presId="urn:microsoft.com/office/officeart/2005/8/layout/vProcess5"/>
    <dgm:cxn modelId="{0084DF6C-4163-48F9-8902-0B2C11E9C991}" type="presOf" srcId="{F04FF9AF-09B9-4DE7-98DD-25E425F2B3EC}" destId="{AD51C34A-EDA8-42C9-BDEF-2B02FCF8D597}" srcOrd="1" destOrd="3" presId="urn:microsoft.com/office/officeart/2005/8/layout/vProcess5"/>
    <dgm:cxn modelId="{B7E8C4B8-3B64-42F1-8285-41536EB44F7D}" srcId="{A627018D-89EA-4321-B9A2-9492D6FBA0F5}" destId="{521AFDB0-CCC6-4A1E-A2C4-2441824F511D}" srcOrd="2" destOrd="0" parTransId="{06FFB160-2E53-4140-AB96-79180DCAC4CF}" sibTransId="{3977C17C-CB0F-4C3D-85BD-D92E89539A0F}"/>
    <dgm:cxn modelId="{C69F53DD-6D0B-4753-B6D9-BFDC91F42577}" srcId="{A627018D-89EA-4321-B9A2-9492D6FBA0F5}" destId="{9B87A2BD-849C-41A6-8C90-F8D58A560510}" srcOrd="3" destOrd="0" parTransId="{65F10370-179C-4E66-882C-39B0AD5E4C9F}" sibTransId="{9CEF5FAB-362E-4EC0-BFBA-C06AAA6C38DF}"/>
    <dgm:cxn modelId="{1ED01CBC-D34F-47A9-9447-B77438CE0A06}" srcId="{A627018D-89EA-4321-B9A2-9492D6FBA0F5}" destId="{44B0B3FF-D464-443A-A58E-AD83AC067761}" srcOrd="1" destOrd="0" parTransId="{9E045C89-AB82-490F-B0DB-3476E21BE2BB}" sibTransId="{D826C901-A76C-41D5-A30B-75AC9BDFCB9C}"/>
    <dgm:cxn modelId="{819EA034-52D8-45B7-9291-B2DD095E20B8}" type="presOf" srcId="{B7E0EBD3-2B98-478F-B60A-F587B45CE22F}" destId="{98AE3B4A-437D-4343-9782-FB43D1E64B83}" srcOrd="1" destOrd="0" presId="urn:microsoft.com/office/officeart/2005/8/layout/vProcess5"/>
    <dgm:cxn modelId="{BFB9E271-4C4F-43FB-94B1-664981A2BB67}" type="presOf" srcId="{6ECE1015-4A36-4B3E-A055-0CF2AE3F1D00}" destId="{AD51C34A-EDA8-42C9-BDEF-2B02FCF8D597}" srcOrd="1" destOrd="2" presId="urn:microsoft.com/office/officeart/2005/8/layout/vProcess5"/>
    <dgm:cxn modelId="{02794EA3-DA20-42A2-AC46-BBE685BF99AB}" type="presOf" srcId="{B7E0EBD3-2B98-478F-B60A-F587B45CE22F}" destId="{FE1260A2-1087-4FBA-B8B4-FB40E05ADCB0}" srcOrd="0" destOrd="0" presId="urn:microsoft.com/office/officeart/2005/8/layout/vProcess5"/>
    <dgm:cxn modelId="{84ECCE40-B166-47E1-B264-2509B4F5BBC3}" type="presOf" srcId="{1BBF231D-7843-4383-BB2C-DA0F3236972C}" destId="{98AE3B4A-437D-4343-9782-FB43D1E64B83}" srcOrd="1" destOrd="2" presId="urn:microsoft.com/office/officeart/2005/8/layout/vProcess5"/>
    <dgm:cxn modelId="{9AAC8ED0-1610-4715-B5F9-5A9DD0E4CFFC}" type="presOf" srcId="{44B0B3FF-D464-443A-A58E-AD83AC067761}" destId="{BA7E2AAF-5FEA-4165-91B9-43B054C65E56}" srcOrd="0" destOrd="2" presId="urn:microsoft.com/office/officeart/2005/8/layout/vProcess5"/>
    <dgm:cxn modelId="{E6B302DD-A706-4E43-840A-91A60296D086}" type="presOf" srcId="{6ECE1015-4A36-4B3E-A055-0CF2AE3F1D00}" destId="{D11BA2C6-5ECE-4CE3-8E7E-C6B9C58B5DC9}" srcOrd="0" destOrd="2" presId="urn:microsoft.com/office/officeart/2005/8/layout/vProcess5"/>
    <dgm:cxn modelId="{D91C4BEB-EFB6-4EAC-8D87-DB69D96A204B}" type="presOf" srcId="{74481A2B-7038-4909-99E5-69CB2010AC99}" destId="{D11BA2C6-5ECE-4CE3-8E7E-C6B9C58B5DC9}" srcOrd="0" destOrd="0" presId="urn:microsoft.com/office/officeart/2005/8/layout/vProcess5"/>
    <dgm:cxn modelId="{D7B345F2-01BB-49B1-9C2B-27F2382C49A0}" type="presOf" srcId="{78792E6D-35B6-4A9B-AF1C-27A56EA90A8A}" destId="{FE1260A2-1087-4FBA-B8B4-FB40E05ADCB0}" srcOrd="0" destOrd="1" presId="urn:microsoft.com/office/officeart/2005/8/layout/vProcess5"/>
    <dgm:cxn modelId="{FB780E17-76BD-456D-9903-1F37EEADEF12}" srcId="{2933744A-B251-4E55-8503-0CC728D34101}" destId="{B7E0EBD3-2B98-478F-B60A-F587B45CE22F}" srcOrd="0" destOrd="0" parTransId="{5A17B4F6-171E-4AE5-8274-070F278A32A1}" sibTransId="{722C3C07-AEFC-405D-BFB9-BF3FA6126C74}"/>
    <dgm:cxn modelId="{27547EBA-315A-4C3C-B504-CD7402EE62D8}" type="presOf" srcId="{9A4F9E94-0C69-4F2D-84D7-0DD007169CF6}" destId="{AD51C34A-EDA8-42C9-BDEF-2B02FCF8D597}" srcOrd="1" destOrd="1" presId="urn:microsoft.com/office/officeart/2005/8/layout/vProcess5"/>
    <dgm:cxn modelId="{1952AA24-E8F3-4884-AD33-3C88AC65850A}" type="presOf" srcId="{1BBF231D-7843-4383-BB2C-DA0F3236972C}" destId="{FE1260A2-1087-4FBA-B8B4-FB40E05ADCB0}" srcOrd="0" destOrd="2" presId="urn:microsoft.com/office/officeart/2005/8/layout/vProcess5"/>
    <dgm:cxn modelId="{E52547F2-F2BD-4AC8-B516-082164C4E6E8}" srcId="{2933744A-B251-4E55-8503-0CC728D34101}" destId="{A627018D-89EA-4321-B9A2-9492D6FBA0F5}" srcOrd="1" destOrd="0" parTransId="{1A785170-42DE-4735-B9CB-B32296BEA9FC}" sibTransId="{2BA6D254-820B-4A74-8434-22E311A660B7}"/>
    <dgm:cxn modelId="{570EA20D-CB50-43EF-8A6D-E06B28E9AAC4}" type="presOf" srcId="{9A4F9E94-0C69-4F2D-84D7-0DD007169CF6}" destId="{D11BA2C6-5ECE-4CE3-8E7E-C6B9C58B5DC9}" srcOrd="0" destOrd="1" presId="urn:microsoft.com/office/officeart/2005/8/layout/vProcess5"/>
    <dgm:cxn modelId="{E63C6CB8-29D4-4DA6-9D14-86EE4D0CC71E}" type="presOf" srcId="{78792E6D-35B6-4A9B-AF1C-27A56EA90A8A}" destId="{98AE3B4A-437D-4343-9782-FB43D1E64B83}" srcOrd="1" destOrd="1" presId="urn:microsoft.com/office/officeart/2005/8/layout/vProcess5"/>
    <dgm:cxn modelId="{DE97ADC2-3286-43E8-996D-AA5EBF548F0C}" srcId="{A627018D-89EA-4321-B9A2-9492D6FBA0F5}" destId="{02E036B2-DF1C-46DF-AC74-9C707984B09C}" srcOrd="0" destOrd="0" parTransId="{914A0015-530B-4AE7-9F1B-F025581D7B5B}" sibTransId="{F9005809-6D71-4ACC-9BD5-CCE33EC50AA1}"/>
    <dgm:cxn modelId="{D25ED4BF-4072-4394-9DFA-A57FEEDC59B7}" srcId="{B7E0EBD3-2B98-478F-B60A-F587B45CE22F}" destId="{78792E6D-35B6-4A9B-AF1C-27A56EA90A8A}" srcOrd="0" destOrd="0" parTransId="{1746A5F1-9FB2-44AD-B5F0-D2569F08991D}" sibTransId="{41958157-E062-4FF7-8054-334EA83DAA9D}"/>
    <dgm:cxn modelId="{2A6B3CE0-23BF-4EFB-A7D2-6588127D73F3}" type="presOf" srcId="{74481A2B-7038-4909-99E5-69CB2010AC99}" destId="{AD51C34A-EDA8-42C9-BDEF-2B02FCF8D597}" srcOrd="1" destOrd="0" presId="urn:microsoft.com/office/officeart/2005/8/layout/vProcess5"/>
    <dgm:cxn modelId="{FBA9A07B-3FF8-4A68-826C-96A5A8E0CE90}" type="presOf" srcId="{A627018D-89EA-4321-B9A2-9492D6FBA0F5}" destId="{BA7E2AAF-5FEA-4165-91B9-43B054C65E56}" srcOrd="0" destOrd="0" presId="urn:microsoft.com/office/officeart/2005/8/layout/vProcess5"/>
    <dgm:cxn modelId="{D59DA6B0-189D-4680-A7FE-898577CA8A84}" srcId="{B7E0EBD3-2B98-478F-B60A-F587B45CE22F}" destId="{1BBF231D-7843-4383-BB2C-DA0F3236972C}" srcOrd="1" destOrd="0" parTransId="{AD3A8BC6-1451-4F41-85F9-A33F80DFC96F}" sibTransId="{52CA246A-CA3E-4088-BCAF-6A7E67C6FAA0}"/>
    <dgm:cxn modelId="{7E34FF11-79CA-4D97-BCC3-D45D4C3CFD23}" type="presOf" srcId="{2BA6D254-820B-4A74-8434-22E311A660B7}" destId="{5D613A76-AB05-4F89-93F4-14003A9DA57B}" srcOrd="0" destOrd="0" presId="urn:microsoft.com/office/officeart/2005/8/layout/vProcess5"/>
    <dgm:cxn modelId="{0B1C6F0C-56A2-403B-811C-D6CDA3DC1E9E}" srcId="{B7E0EBD3-2B98-478F-B60A-F587B45CE22F}" destId="{78144F49-B1A9-4326-990C-D24EB6F7C39A}" srcOrd="2" destOrd="0" parTransId="{0CD76980-71D3-4133-BC74-A2539359FAC4}" sibTransId="{D595379D-CBA4-4DA0-B7E8-C9262A5FFDD8}"/>
    <dgm:cxn modelId="{90786F1B-C129-4315-B26F-956A16CBC41F}" type="presOf" srcId="{78144F49-B1A9-4326-990C-D24EB6F7C39A}" destId="{FE1260A2-1087-4FBA-B8B4-FB40E05ADCB0}" srcOrd="0" destOrd="3" presId="urn:microsoft.com/office/officeart/2005/8/layout/vProcess5"/>
    <dgm:cxn modelId="{F29D22AA-FEA4-4B64-858A-F9B017BFFB0F}" type="presOf" srcId="{9B87A2BD-849C-41A6-8C90-F8D58A560510}" destId="{A996E128-4D0F-45E5-9445-78A967F62606}" srcOrd="1" destOrd="4" presId="urn:microsoft.com/office/officeart/2005/8/layout/vProcess5"/>
    <dgm:cxn modelId="{360C5B3A-0393-4823-A283-B5D1A651A251}" type="presOf" srcId="{521AFDB0-CCC6-4A1E-A2C4-2441824F511D}" destId="{BA7E2AAF-5FEA-4165-91B9-43B054C65E56}" srcOrd="0" destOrd="3" presId="urn:microsoft.com/office/officeart/2005/8/layout/vProcess5"/>
    <dgm:cxn modelId="{6B5E9E1B-DA08-4F2E-BB24-F2D70DE34D26}" srcId="{74481A2B-7038-4909-99E5-69CB2010AC99}" destId="{9A4F9E94-0C69-4F2D-84D7-0DD007169CF6}" srcOrd="0" destOrd="0" parTransId="{CA84F2FB-BF2D-4E7C-98A3-BEC699ED95D6}" sibTransId="{2B7E4BFB-CADA-4784-A4D6-E06E361641F4}"/>
    <dgm:cxn modelId="{AE58943E-AA19-45D1-A4B7-2C968E9D24BB}" type="presParOf" srcId="{4A3C4209-90B0-4D0F-B03E-CA25BED26682}" destId="{A3D5E9E9-B1D4-4114-8E43-3419EB2B0D6C}" srcOrd="0" destOrd="0" presId="urn:microsoft.com/office/officeart/2005/8/layout/vProcess5"/>
    <dgm:cxn modelId="{ED1E8FF5-01C4-4352-8D6A-FD8F0F514088}" type="presParOf" srcId="{4A3C4209-90B0-4D0F-B03E-CA25BED26682}" destId="{FE1260A2-1087-4FBA-B8B4-FB40E05ADCB0}" srcOrd="1" destOrd="0" presId="urn:microsoft.com/office/officeart/2005/8/layout/vProcess5"/>
    <dgm:cxn modelId="{7266FCA1-E5E8-4190-8D5F-D80C3B9DAD3C}" type="presParOf" srcId="{4A3C4209-90B0-4D0F-B03E-CA25BED26682}" destId="{BA7E2AAF-5FEA-4165-91B9-43B054C65E56}" srcOrd="2" destOrd="0" presId="urn:microsoft.com/office/officeart/2005/8/layout/vProcess5"/>
    <dgm:cxn modelId="{294DE9D6-E901-4F15-9C7B-672937E10840}" type="presParOf" srcId="{4A3C4209-90B0-4D0F-B03E-CA25BED26682}" destId="{D11BA2C6-5ECE-4CE3-8E7E-C6B9C58B5DC9}" srcOrd="3" destOrd="0" presId="urn:microsoft.com/office/officeart/2005/8/layout/vProcess5"/>
    <dgm:cxn modelId="{145B257D-26C8-4828-A53A-20AA589BC4D6}" type="presParOf" srcId="{4A3C4209-90B0-4D0F-B03E-CA25BED26682}" destId="{F53943FE-81B3-4ECD-B5E7-F9D9B49F874B}" srcOrd="4" destOrd="0" presId="urn:microsoft.com/office/officeart/2005/8/layout/vProcess5"/>
    <dgm:cxn modelId="{B38ED1AD-DE9E-4E20-BC43-0078E6E7E80D}" type="presParOf" srcId="{4A3C4209-90B0-4D0F-B03E-CA25BED26682}" destId="{5D613A76-AB05-4F89-93F4-14003A9DA57B}" srcOrd="5" destOrd="0" presId="urn:microsoft.com/office/officeart/2005/8/layout/vProcess5"/>
    <dgm:cxn modelId="{CA4AC4DF-9619-4281-BBC3-0839B81AE75F}" type="presParOf" srcId="{4A3C4209-90B0-4D0F-B03E-CA25BED26682}" destId="{98AE3B4A-437D-4343-9782-FB43D1E64B83}" srcOrd="6" destOrd="0" presId="urn:microsoft.com/office/officeart/2005/8/layout/vProcess5"/>
    <dgm:cxn modelId="{88F44C04-96B8-4399-9064-5C2DBCED3A30}" type="presParOf" srcId="{4A3C4209-90B0-4D0F-B03E-CA25BED26682}" destId="{A996E128-4D0F-45E5-9445-78A967F62606}" srcOrd="7" destOrd="0" presId="urn:microsoft.com/office/officeart/2005/8/layout/vProcess5"/>
    <dgm:cxn modelId="{6F1CC17C-0A3C-4470-9A2D-92453EBE3014}" type="presParOf" srcId="{4A3C4209-90B0-4D0F-B03E-CA25BED26682}" destId="{AD51C34A-EDA8-42C9-BDEF-2B02FCF8D59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B3A6BD-2DEF-4756-AFD9-F719D7677B26}"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en-PH"/>
        </a:p>
      </dgm:t>
    </dgm:pt>
    <dgm:pt modelId="{9FA675F4-4D48-4F9F-9258-9792807C341E}">
      <dgm:prSet phldrT="[Text]"/>
      <dgm:spPr/>
      <dgm:t>
        <a:bodyPr/>
        <a:lstStyle/>
        <a:p>
          <a:r>
            <a:rPr lang="en-PH" dirty="0" smtClean="0"/>
            <a:t>Who</a:t>
          </a:r>
          <a:endParaRPr lang="en-PH" dirty="0"/>
        </a:p>
      </dgm:t>
    </dgm:pt>
    <dgm:pt modelId="{C62BBD04-5E1D-4C03-A194-C255851C869D}" type="parTrans" cxnId="{80CDC67F-7C1C-4FA3-A12E-D051116B6BA4}">
      <dgm:prSet/>
      <dgm:spPr/>
      <dgm:t>
        <a:bodyPr/>
        <a:lstStyle/>
        <a:p>
          <a:endParaRPr lang="en-PH"/>
        </a:p>
      </dgm:t>
    </dgm:pt>
    <dgm:pt modelId="{09619544-96C5-434A-A6BD-21684DE37543}" type="sibTrans" cxnId="{80CDC67F-7C1C-4FA3-A12E-D051116B6BA4}">
      <dgm:prSet/>
      <dgm:spPr/>
      <dgm:t>
        <a:bodyPr/>
        <a:lstStyle/>
        <a:p>
          <a:endParaRPr lang="en-PH"/>
        </a:p>
      </dgm:t>
    </dgm:pt>
    <dgm:pt modelId="{6D7492F1-6A1A-47CB-A539-A94C348234DC}">
      <dgm:prSet phldrT="[Text]"/>
      <dgm:spPr/>
      <dgm:t>
        <a:bodyPr/>
        <a:lstStyle/>
        <a:p>
          <a:r>
            <a:rPr lang="en-PH" dirty="0" smtClean="0"/>
            <a:t>  </a:t>
          </a:r>
          <a:endParaRPr lang="en-PH" dirty="0"/>
        </a:p>
      </dgm:t>
    </dgm:pt>
    <dgm:pt modelId="{9CAACCA4-BD8F-43B8-9C53-BAD049C9E9B8}" type="parTrans" cxnId="{A23448F5-49D6-4B88-A997-69F13AE52DB2}">
      <dgm:prSet/>
      <dgm:spPr/>
      <dgm:t>
        <a:bodyPr/>
        <a:lstStyle/>
        <a:p>
          <a:endParaRPr lang="en-PH"/>
        </a:p>
      </dgm:t>
    </dgm:pt>
    <dgm:pt modelId="{F603D02E-982A-4074-B5A6-7CE39EFE2D54}" type="sibTrans" cxnId="{A23448F5-49D6-4B88-A997-69F13AE52DB2}">
      <dgm:prSet/>
      <dgm:spPr/>
      <dgm:t>
        <a:bodyPr/>
        <a:lstStyle/>
        <a:p>
          <a:endParaRPr lang="en-PH"/>
        </a:p>
      </dgm:t>
    </dgm:pt>
    <dgm:pt modelId="{FC133CAD-2D7D-40A2-BCCB-DDEF3E2411B1}">
      <dgm:prSet phldrT="[Text]"/>
      <dgm:spPr/>
      <dgm:t>
        <a:bodyPr/>
        <a:lstStyle/>
        <a:p>
          <a:r>
            <a:rPr lang="en-PH" dirty="0" smtClean="0"/>
            <a:t>Team</a:t>
          </a:r>
          <a:endParaRPr lang="en-PH" dirty="0"/>
        </a:p>
      </dgm:t>
    </dgm:pt>
    <dgm:pt modelId="{847E631E-851B-4EC1-866C-97B5FC681AC4}" type="parTrans" cxnId="{3DC4DB1C-113D-424D-8C0B-1D38485A4883}">
      <dgm:prSet/>
      <dgm:spPr/>
      <dgm:t>
        <a:bodyPr/>
        <a:lstStyle/>
        <a:p>
          <a:endParaRPr lang="en-PH"/>
        </a:p>
      </dgm:t>
    </dgm:pt>
    <dgm:pt modelId="{2BBC3BF1-BA84-40A8-9DB8-FD88924956DD}" type="sibTrans" cxnId="{3DC4DB1C-113D-424D-8C0B-1D38485A4883}">
      <dgm:prSet/>
      <dgm:spPr/>
      <dgm:t>
        <a:bodyPr/>
        <a:lstStyle/>
        <a:p>
          <a:endParaRPr lang="en-PH"/>
        </a:p>
      </dgm:t>
    </dgm:pt>
    <dgm:pt modelId="{5FDDC755-5813-4D1E-A042-9B76711ED67A}">
      <dgm:prSet phldrT="[Text]"/>
      <dgm:spPr/>
      <dgm:t>
        <a:bodyPr/>
        <a:lstStyle/>
        <a:p>
          <a:r>
            <a:rPr lang="en-PH" dirty="0" smtClean="0"/>
            <a:t>  </a:t>
          </a:r>
          <a:endParaRPr lang="en-PH" dirty="0"/>
        </a:p>
      </dgm:t>
    </dgm:pt>
    <dgm:pt modelId="{D87589EC-D6E6-486F-BB42-FC63EA8B1D37}" type="parTrans" cxnId="{AE4E57CE-2454-4F3D-9FF2-FD5309979DEA}">
      <dgm:prSet/>
      <dgm:spPr/>
      <dgm:t>
        <a:bodyPr/>
        <a:lstStyle/>
        <a:p>
          <a:endParaRPr lang="en-PH"/>
        </a:p>
      </dgm:t>
    </dgm:pt>
    <dgm:pt modelId="{B7389B71-791B-4B05-B0B3-56CE8A82E692}" type="sibTrans" cxnId="{AE4E57CE-2454-4F3D-9FF2-FD5309979DEA}">
      <dgm:prSet/>
      <dgm:spPr/>
      <dgm:t>
        <a:bodyPr/>
        <a:lstStyle/>
        <a:p>
          <a:endParaRPr lang="en-PH"/>
        </a:p>
      </dgm:t>
    </dgm:pt>
    <dgm:pt modelId="{96CCE1E1-51AC-4FA6-AFE2-889EFBBF8EF7}">
      <dgm:prSet phldrT="[Text]" custT="1"/>
      <dgm:spPr/>
      <dgm:t>
        <a:bodyPr/>
        <a:lstStyle/>
        <a:p>
          <a:r>
            <a:rPr lang="en-PH" sz="1900" dirty="0" smtClean="0"/>
            <a:t>Discuss Top Priority Product</a:t>
          </a:r>
          <a:endParaRPr lang="en-PH" sz="1900" dirty="0"/>
        </a:p>
      </dgm:t>
    </dgm:pt>
    <dgm:pt modelId="{A455977A-08A4-416B-9698-5EEC085BD806}" type="parTrans" cxnId="{5D0F4BA4-C9ED-4555-AB36-3B85B9A69AF1}">
      <dgm:prSet/>
      <dgm:spPr/>
      <dgm:t>
        <a:bodyPr/>
        <a:lstStyle/>
        <a:p>
          <a:endParaRPr lang="en-PH"/>
        </a:p>
      </dgm:t>
    </dgm:pt>
    <dgm:pt modelId="{A89B02A3-5442-4855-B322-80B2F6D3CDC9}" type="sibTrans" cxnId="{5D0F4BA4-C9ED-4555-AB36-3B85B9A69AF1}">
      <dgm:prSet/>
      <dgm:spPr/>
      <dgm:t>
        <a:bodyPr/>
        <a:lstStyle/>
        <a:p>
          <a:endParaRPr lang="en-PH"/>
        </a:p>
      </dgm:t>
    </dgm:pt>
    <dgm:pt modelId="{C0F8B97A-59C3-4669-B94A-897C57896886}">
      <dgm:prSet phldrT="[Text]"/>
      <dgm:spPr/>
      <dgm:t>
        <a:bodyPr/>
        <a:lstStyle/>
        <a:p>
          <a:r>
            <a:rPr lang="en-PH" dirty="0" smtClean="0"/>
            <a:t>Why</a:t>
          </a:r>
          <a:endParaRPr lang="en-PH" dirty="0"/>
        </a:p>
      </dgm:t>
    </dgm:pt>
    <dgm:pt modelId="{50C436F3-BD37-4687-9BD7-84C8A7DC2206}" type="parTrans" cxnId="{F0888DCC-C471-4B8A-BA32-7F7F6550AF97}">
      <dgm:prSet/>
      <dgm:spPr/>
      <dgm:t>
        <a:bodyPr/>
        <a:lstStyle/>
        <a:p>
          <a:endParaRPr lang="en-PH"/>
        </a:p>
      </dgm:t>
    </dgm:pt>
    <dgm:pt modelId="{EE120C4A-3D55-42A0-84F7-5E38A3D8E4B6}" type="sibTrans" cxnId="{F0888DCC-C471-4B8A-BA32-7F7F6550AF97}">
      <dgm:prSet/>
      <dgm:spPr/>
      <dgm:t>
        <a:bodyPr/>
        <a:lstStyle/>
        <a:p>
          <a:endParaRPr lang="en-PH"/>
        </a:p>
      </dgm:t>
    </dgm:pt>
    <dgm:pt modelId="{AC9E9D0E-3306-4919-B23A-DA3140D51153}">
      <dgm:prSet phldrT="[Text]"/>
      <dgm:spPr/>
      <dgm:t>
        <a:bodyPr/>
        <a:lstStyle/>
        <a:p>
          <a:r>
            <a:rPr lang="en-PH" dirty="0" smtClean="0"/>
            <a:t> </a:t>
          </a:r>
          <a:endParaRPr lang="en-PH" dirty="0"/>
        </a:p>
      </dgm:t>
    </dgm:pt>
    <dgm:pt modelId="{BD9F2012-E71F-4809-9B29-513143DAD3D6}" type="parTrans" cxnId="{58D1452D-BAFE-46D2-80EC-2BB7765B5899}">
      <dgm:prSet/>
      <dgm:spPr/>
      <dgm:t>
        <a:bodyPr/>
        <a:lstStyle/>
        <a:p>
          <a:endParaRPr lang="en-PH"/>
        </a:p>
      </dgm:t>
    </dgm:pt>
    <dgm:pt modelId="{3851513E-873E-4110-95D0-5DB7D0453735}" type="sibTrans" cxnId="{58D1452D-BAFE-46D2-80EC-2BB7765B5899}">
      <dgm:prSet/>
      <dgm:spPr/>
      <dgm:t>
        <a:bodyPr/>
        <a:lstStyle/>
        <a:p>
          <a:endParaRPr lang="en-PH"/>
        </a:p>
      </dgm:t>
    </dgm:pt>
    <dgm:pt modelId="{4EA5DCB3-8DA1-41D7-BDCF-8BA69BF1BE25}">
      <dgm:prSet phldrT="[Text]"/>
      <dgm:spPr/>
      <dgm:t>
        <a:bodyPr/>
        <a:lstStyle/>
        <a:p>
          <a:r>
            <a:rPr lang="en-PH" dirty="0" smtClean="0"/>
            <a:t>Know what will be worked on</a:t>
          </a:r>
          <a:endParaRPr lang="en-PH" dirty="0"/>
        </a:p>
      </dgm:t>
    </dgm:pt>
    <dgm:pt modelId="{CD0C64BA-C1A6-4EE5-9728-F0601D8A65E5}" type="parTrans" cxnId="{8DF48FDB-4B40-4FCC-80C0-372DF465DC70}">
      <dgm:prSet/>
      <dgm:spPr/>
      <dgm:t>
        <a:bodyPr/>
        <a:lstStyle/>
        <a:p>
          <a:endParaRPr lang="en-PH"/>
        </a:p>
      </dgm:t>
    </dgm:pt>
    <dgm:pt modelId="{3835D3FC-43E1-40F3-B946-0D721E583B21}" type="sibTrans" cxnId="{8DF48FDB-4B40-4FCC-80C0-372DF465DC70}">
      <dgm:prSet/>
      <dgm:spPr/>
      <dgm:t>
        <a:bodyPr/>
        <a:lstStyle/>
        <a:p>
          <a:endParaRPr lang="en-PH"/>
        </a:p>
      </dgm:t>
    </dgm:pt>
    <dgm:pt modelId="{E1063C3F-FD59-42D8-929C-4BA08BEB55A8}">
      <dgm:prSet phldrT="[Text]"/>
      <dgm:spPr/>
      <dgm:t>
        <a:bodyPr/>
        <a:lstStyle/>
        <a:p>
          <a:r>
            <a:rPr lang="en-PH" dirty="0" smtClean="0"/>
            <a:t>Scrum Master</a:t>
          </a:r>
          <a:endParaRPr lang="en-PH" dirty="0"/>
        </a:p>
      </dgm:t>
    </dgm:pt>
    <dgm:pt modelId="{FBBF91F9-5C3C-439A-A78E-DEE379677580}" type="parTrans" cxnId="{68939BEB-F4CA-4BB8-A5AA-9B665A68E549}">
      <dgm:prSet/>
      <dgm:spPr/>
      <dgm:t>
        <a:bodyPr/>
        <a:lstStyle/>
        <a:p>
          <a:endParaRPr lang="en-PH"/>
        </a:p>
      </dgm:t>
    </dgm:pt>
    <dgm:pt modelId="{153318CF-4FD6-490D-9073-3F2A090EDF9D}" type="sibTrans" cxnId="{68939BEB-F4CA-4BB8-A5AA-9B665A68E549}">
      <dgm:prSet/>
      <dgm:spPr/>
      <dgm:t>
        <a:bodyPr/>
        <a:lstStyle/>
        <a:p>
          <a:endParaRPr lang="en-PH"/>
        </a:p>
      </dgm:t>
    </dgm:pt>
    <dgm:pt modelId="{C32344B2-28AD-4CF7-ABA0-2BA5C80DC5AC}">
      <dgm:prSet phldrT="[Text]"/>
      <dgm:spPr/>
      <dgm:t>
        <a:bodyPr/>
        <a:lstStyle/>
        <a:p>
          <a:r>
            <a:rPr lang="en-PH" dirty="0" smtClean="0"/>
            <a:t>Product Owner</a:t>
          </a:r>
          <a:endParaRPr lang="en-PH" dirty="0"/>
        </a:p>
      </dgm:t>
    </dgm:pt>
    <dgm:pt modelId="{5673336C-D99B-4D27-A274-FB4F59526E6C}" type="parTrans" cxnId="{0726EDE9-089E-4A26-8718-752D390B66FD}">
      <dgm:prSet/>
      <dgm:spPr/>
      <dgm:t>
        <a:bodyPr/>
        <a:lstStyle/>
        <a:p>
          <a:endParaRPr lang="en-PH"/>
        </a:p>
      </dgm:t>
    </dgm:pt>
    <dgm:pt modelId="{9C161516-5E2E-49D4-8050-F9504632A6F6}" type="sibTrans" cxnId="{0726EDE9-089E-4A26-8718-752D390B66FD}">
      <dgm:prSet/>
      <dgm:spPr/>
      <dgm:t>
        <a:bodyPr/>
        <a:lstStyle/>
        <a:p>
          <a:endParaRPr lang="en-PH"/>
        </a:p>
      </dgm:t>
    </dgm:pt>
    <dgm:pt modelId="{42A57A75-F1E2-40C9-8982-0CA019C5861D}">
      <dgm:prSet phldrT="[Text]" custT="1"/>
      <dgm:spPr/>
      <dgm:t>
        <a:bodyPr/>
        <a:lstStyle/>
        <a:p>
          <a:r>
            <a:rPr lang="en-PH" sz="1900" dirty="0" smtClean="0"/>
            <a:t>Team selects which to do</a:t>
          </a:r>
          <a:endParaRPr lang="en-PH" sz="1900" dirty="0"/>
        </a:p>
      </dgm:t>
    </dgm:pt>
    <dgm:pt modelId="{6440928A-CEF7-4BC7-8AC7-97BF12429BF4}" type="parTrans" cxnId="{CB2CACF1-7E39-41C9-B578-5B0855E8B9C4}">
      <dgm:prSet/>
      <dgm:spPr/>
      <dgm:t>
        <a:bodyPr/>
        <a:lstStyle/>
        <a:p>
          <a:endParaRPr lang="en-PH"/>
        </a:p>
      </dgm:t>
    </dgm:pt>
    <dgm:pt modelId="{16CC6CC2-F9A9-4FFE-8F7E-B227936AEA49}" type="sibTrans" cxnId="{CB2CACF1-7E39-41C9-B578-5B0855E8B9C4}">
      <dgm:prSet/>
      <dgm:spPr/>
      <dgm:t>
        <a:bodyPr/>
        <a:lstStyle/>
        <a:p>
          <a:endParaRPr lang="en-PH"/>
        </a:p>
      </dgm:t>
    </dgm:pt>
    <dgm:pt modelId="{D86DA92B-274F-4FA0-9815-AAB812992591}">
      <dgm:prSet phldrT="[Text]"/>
      <dgm:spPr/>
      <dgm:t>
        <a:bodyPr/>
        <a:lstStyle/>
        <a:p>
          <a:r>
            <a:rPr lang="en-PH" dirty="0" smtClean="0"/>
            <a:t>Understand it enough to do it</a:t>
          </a:r>
          <a:endParaRPr lang="en-PH" dirty="0"/>
        </a:p>
      </dgm:t>
    </dgm:pt>
    <dgm:pt modelId="{046F0C00-3D9E-4672-8F2C-C265BA1D7BBB}" type="parTrans" cxnId="{8DAABA77-AE17-44FB-9018-7E098BAA784C}">
      <dgm:prSet/>
      <dgm:spPr/>
      <dgm:t>
        <a:bodyPr/>
        <a:lstStyle/>
        <a:p>
          <a:endParaRPr lang="en-PH"/>
        </a:p>
      </dgm:t>
    </dgm:pt>
    <dgm:pt modelId="{27D32E62-7137-4470-B0B9-1C54E14F64F8}" type="sibTrans" cxnId="{8DAABA77-AE17-44FB-9018-7E098BAA784C}">
      <dgm:prSet/>
      <dgm:spPr/>
      <dgm:t>
        <a:bodyPr/>
        <a:lstStyle/>
        <a:p>
          <a:endParaRPr lang="en-PH"/>
        </a:p>
      </dgm:t>
    </dgm:pt>
    <dgm:pt modelId="{5698AE29-4684-4D51-AD89-3635031C282D}">
      <dgm:prSet phldrT="[Text]" custT="1"/>
      <dgm:spPr/>
      <dgm:t>
        <a:bodyPr/>
        <a:lstStyle/>
        <a:p>
          <a:r>
            <a:rPr lang="en-PH" sz="2700" dirty="0" smtClean="0"/>
            <a:t>Agenda</a:t>
          </a:r>
          <a:endParaRPr lang="en-PH" sz="2700" dirty="0"/>
        </a:p>
      </dgm:t>
    </dgm:pt>
    <dgm:pt modelId="{73E3F9D8-EF21-48C1-B487-5DE6AC78C173}" type="sibTrans" cxnId="{4EBDC15C-DD14-425F-98B5-86F90FC1205E}">
      <dgm:prSet/>
      <dgm:spPr/>
      <dgm:t>
        <a:bodyPr/>
        <a:lstStyle/>
        <a:p>
          <a:endParaRPr lang="en-PH"/>
        </a:p>
      </dgm:t>
    </dgm:pt>
    <dgm:pt modelId="{8886A2A8-181B-411F-AE90-46FF487A9BD7}" type="parTrans" cxnId="{4EBDC15C-DD14-425F-98B5-86F90FC1205E}">
      <dgm:prSet/>
      <dgm:spPr/>
      <dgm:t>
        <a:bodyPr/>
        <a:lstStyle/>
        <a:p>
          <a:endParaRPr lang="en-PH"/>
        </a:p>
      </dgm:t>
    </dgm:pt>
    <dgm:pt modelId="{6F188F85-6FA9-4190-9A6B-06AECB466597}" type="pres">
      <dgm:prSet presAssocID="{2EB3A6BD-2DEF-4756-AFD9-F719D7677B26}" presName="Name0" presStyleCnt="0">
        <dgm:presLayoutVars>
          <dgm:chMax/>
          <dgm:chPref val="3"/>
          <dgm:dir/>
          <dgm:animOne val="branch"/>
          <dgm:animLvl val="lvl"/>
        </dgm:presLayoutVars>
      </dgm:prSet>
      <dgm:spPr/>
      <dgm:t>
        <a:bodyPr/>
        <a:lstStyle/>
        <a:p>
          <a:endParaRPr lang="en-PH"/>
        </a:p>
      </dgm:t>
    </dgm:pt>
    <dgm:pt modelId="{46915BB2-8BB5-487D-8F0C-9699E5F33778}" type="pres">
      <dgm:prSet presAssocID="{9FA675F4-4D48-4F9F-9258-9792807C341E}" presName="composite" presStyleCnt="0"/>
      <dgm:spPr/>
    </dgm:pt>
    <dgm:pt modelId="{095CE0E6-EB18-4512-A00D-6604995C2FD4}" type="pres">
      <dgm:prSet presAssocID="{9FA675F4-4D48-4F9F-9258-9792807C341E}" presName="FirstChild" presStyleLbl="revTx" presStyleIdx="0" presStyleCnt="6">
        <dgm:presLayoutVars>
          <dgm:chMax val="0"/>
          <dgm:chPref val="0"/>
          <dgm:bulletEnabled val="1"/>
        </dgm:presLayoutVars>
      </dgm:prSet>
      <dgm:spPr/>
      <dgm:t>
        <a:bodyPr/>
        <a:lstStyle/>
        <a:p>
          <a:endParaRPr lang="en-PH"/>
        </a:p>
      </dgm:t>
    </dgm:pt>
    <dgm:pt modelId="{08416E18-02BE-402A-A1EB-33371A15470E}" type="pres">
      <dgm:prSet presAssocID="{9FA675F4-4D48-4F9F-9258-9792807C341E}" presName="Parent" presStyleLbl="alignNode1" presStyleIdx="0" presStyleCnt="3">
        <dgm:presLayoutVars>
          <dgm:chMax val="3"/>
          <dgm:chPref val="3"/>
          <dgm:bulletEnabled val="1"/>
        </dgm:presLayoutVars>
      </dgm:prSet>
      <dgm:spPr/>
      <dgm:t>
        <a:bodyPr/>
        <a:lstStyle/>
        <a:p>
          <a:endParaRPr lang="en-PH"/>
        </a:p>
      </dgm:t>
    </dgm:pt>
    <dgm:pt modelId="{DD6E9BD5-16D0-486A-880D-01BD142331A6}" type="pres">
      <dgm:prSet presAssocID="{9FA675F4-4D48-4F9F-9258-9792807C341E}" presName="Accent" presStyleLbl="parChTrans1D1" presStyleIdx="0" presStyleCnt="3"/>
      <dgm:spPr/>
    </dgm:pt>
    <dgm:pt modelId="{C1313479-4F90-4BC4-A99A-A201F58A7920}" type="pres">
      <dgm:prSet presAssocID="{9FA675F4-4D48-4F9F-9258-9792807C341E}" presName="Child" presStyleLbl="revTx" presStyleIdx="1" presStyleCnt="6">
        <dgm:presLayoutVars>
          <dgm:chMax val="0"/>
          <dgm:chPref val="0"/>
          <dgm:bulletEnabled val="1"/>
        </dgm:presLayoutVars>
      </dgm:prSet>
      <dgm:spPr/>
      <dgm:t>
        <a:bodyPr/>
        <a:lstStyle/>
        <a:p>
          <a:endParaRPr lang="en-PH"/>
        </a:p>
      </dgm:t>
    </dgm:pt>
    <dgm:pt modelId="{4F610A24-A6FE-4426-BFB8-5C9EA8E795F2}" type="pres">
      <dgm:prSet presAssocID="{09619544-96C5-434A-A6BD-21684DE37543}" presName="sibTrans" presStyleCnt="0"/>
      <dgm:spPr/>
    </dgm:pt>
    <dgm:pt modelId="{868C7A71-FEB0-4151-A807-6C43631077E2}" type="pres">
      <dgm:prSet presAssocID="{5698AE29-4684-4D51-AD89-3635031C282D}" presName="composite" presStyleCnt="0"/>
      <dgm:spPr/>
    </dgm:pt>
    <dgm:pt modelId="{9A5E969A-4FB1-4B33-8227-DB5E45FB1C82}" type="pres">
      <dgm:prSet presAssocID="{5698AE29-4684-4D51-AD89-3635031C282D}" presName="FirstChild" presStyleLbl="revTx" presStyleIdx="2" presStyleCnt="6">
        <dgm:presLayoutVars>
          <dgm:chMax val="0"/>
          <dgm:chPref val="0"/>
          <dgm:bulletEnabled val="1"/>
        </dgm:presLayoutVars>
      </dgm:prSet>
      <dgm:spPr/>
      <dgm:t>
        <a:bodyPr/>
        <a:lstStyle/>
        <a:p>
          <a:endParaRPr lang="en-PH"/>
        </a:p>
      </dgm:t>
    </dgm:pt>
    <dgm:pt modelId="{899E9B83-473A-4C05-9A55-C169391BFB62}" type="pres">
      <dgm:prSet presAssocID="{5698AE29-4684-4D51-AD89-3635031C282D}" presName="Parent" presStyleLbl="alignNode1" presStyleIdx="1" presStyleCnt="3">
        <dgm:presLayoutVars>
          <dgm:chMax val="3"/>
          <dgm:chPref val="3"/>
          <dgm:bulletEnabled val="1"/>
        </dgm:presLayoutVars>
      </dgm:prSet>
      <dgm:spPr/>
      <dgm:t>
        <a:bodyPr/>
        <a:lstStyle/>
        <a:p>
          <a:endParaRPr lang="en-PH"/>
        </a:p>
      </dgm:t>
    </dgm:pt>
    <dgm:pt modelId="{C67EB6FE-41EA-4E62-A63A-4D7200C91291}" type="pres">
      <dgm:prSet presAssocID="{5698AE29-4684-4D51-AD89-3635031C282D}" presName="Accent" presStyleLbl="parChTrans1D1" presStyleIdx="1" presStyleCnt="3"/>
      <dgm:spPr/>
    </dgm:pt>
    <dgm:pt modelId="{5C6507CB-90A1-45EE-B749-BCCDED9693D5}" type="pres">
      <dgm:prSet presAssocID="{5698AE29-4684-4D51-AD89-3635031C282D}" presName="Child" presStyleLbl="revTx" presStyleIdx="3" presStyleCnt="6">
        <dgm:presLayoutVars>
          <dgm:chMax val="0"/>
          <dgm:chPref val="0"/>
          <dgm:bulletEnabled val="1"/>
        </dgm:presLayoutVars>
      </dgm:prSet>
      <dgm:spPr/>
      <dgm:t>
        <a:bodyPr/>
        <a:lstStyle/>
        <a:p>
          <a:endParaRPr lang="en-PH"/>
        </a:p>
      </dgm:t>
    </dgm:pt>
    <dgm:pt modelId="{99F036D2-709F-4A42-9C41-00869EAF8DA7}" type="pres">
      <dgm:prSet presAssocID="{73E3F9D8-EF21-48C1-B487-5DE6AC78C173}" presName="sibTrans" presStyleCnt="0"/>
      <dgm:spPr/>
    </dgm:pt>
    <dgm:pt modelId="{67B37B4C-42B3-496B-B8D7-72AABCEB5A3E}" type="pres">
      <dgm:prSet presAssocID="{C0F8B97A-59C3-4669-B94A-897C57896886}" presName="composite" presStyleCnt="0"/>
      <dgm:spPr/>
    </dgm:pt>
    <dgm:pt modelId="{1A2DB35D-42EB-4CA1-AF2F-19ACBCDDD144}" type="pres">
      <dgm:prSet presAssocID="{C0F8B97A-59C3-4669-B94A-897C57896886}" presName="FirstChild" presStyleLbl="revTx" presStyleIdx="4" presStyleCnt="6">
        <dgm:presLayoutVars>
          <dgm:chMax val="0"/>
          <dgm:chPref val="0"/>
          <dgm:bulletEnabled val="1"/>
        </dgm:presLayoutVars>
      </dgm:prSet>
      <dgm:spPr/>
      <dgm:t>
        <a:bodyPr/>
        <a:lstStyle/>
        <a:p>
          <a:endParaRPr lang="en-PH"/>
        </a:p>
      </dgm:t>
    </dgm:pt>
    <dgm:pt modelId="{6FEB1C7A-ECB8-4A6E-A971-3DB5D34DB0A7}" type="pres">
      <dgm:prSet presAssocID="{C0F8B97A-59C3-4669-B94A-897C57896886}" presName="Parent" presStyleLbl="alignNode1" presStyleIdx="2" presStyleCnt="3">
        <dgm:presLayoutVars>
          <dgm:chMax val="3"/>
          <dgm:chPref val="3"/>
          <dgm:bulletEnabled val="1"/>
        </dgm:presLayoutVars>
      </dgm:prSet>
      <dgm:spPr/>
      <dgm:t>
        <a:bodyPr/>
        <a:lstStyle/>
        <a:p>
          <a:endParaRPr lang="en-PH"/>
        </a:p>
      </dgm:t>
    </dgm:pt>
    <dgm:pt modelId="{0CBE4F5D-26DD-4AF4-A60D-AB473DA654FE}" type="pres">
      <dgm:prSet presAssocID="{C0F8B97A-59C3-4669-B94A-897C57896886}" presName="Accent" presStyleLbl="parChTrans1D1" presStyleIdx="2" presStyleCnt="3"/>
      <dgm:spPr/>
    </dgm:pt>
    <dgm:pt modelId="{50C7C42B-350B-4C8E-9E98-EFC0DE31450D}" type="pres">
      <dgm:prSet presAssocID="{C0F8B97A-59C3-4669-B94A-897C57896886}" presName="Child" presStyleLbl="revTx" presStyleIdx="5" presStyleCnt="6">
        <dgm:presLayoutVars>
          <dgm:chMax val="0"/>
          <dgm:chPref val="0"/>
          <dgm:bulletEnabled val="1"/>
        </dgm:presLayoutVars>
      </dgm:prSet>
      <dgm:spPr/>
      <dgm:t>
        <a:bodyPr/>
        <a:lstStyle/>
        <a:p>
          <a:endParaRPr lang="en-PH"/>
        </a:p>
      </dgm:t>
    </dgm:pt>
  </dgm:ptLst>
  <dgm:cxnLst>
    <dgm:cxn modelId="{80CDC67F-7C1C-4FA3-A12E-D051116B6BA4}" srcId="{2EB3A6BD-2DEF-4756-AFD9-F719D7677B26}" destId="{9FA675F4-4D48-4F9F-9258-9792807C341E}" srcOrd="0" destOrd="0" parTransId="{C62BBD04-5E1D-4C03-A194-C255851C869D}" sibTransId="{09619544-96C5-434A-A6BD-21684DE37543}"/>
    <dgm:cxn modelId="{A23448F5-49D6-4B88-A997-69F13AE52DB2}" srcId="{9FA675F4-4D48-4F9F-9258-9792807C341E}" destId="{6D7492F1-6A1A-47CB-A539-A94C348234DC}" srcOrd="0" destOrd="0" parTransId="{9CAACCA4-BD8F-43B8-9C53-BAD049C9E9B8}" sibTransId="{F603D02E-982A-4074-B5A6-7CE39EFE2D54}"/>
    <dgm:cxn modelId="{DECB2AEC-B5C9-40EE-9082-BA96655BD32F}" type="presOf" srcId="{C0F8B97A-59C3-4669-B94A-897C57896886}" destId="{6FEB1C7A-ECB8-4A6E-A971-3DB5D34DB0A7}" srcOrd="0" destOrd="0" presId="urn:microsoft.com/office/officeart/2011/layout/TabList"/>
    <dgm:cxn modelId="{F0888DCC-C471-4B8A-BA32-7F7F6550AF97}" srcId="{2EB3A6BD-2DEF-4756-AFD9-F719D7677B26}" destId="{C0F8B97A-59C3-4669-B94A-897C57896886}" srcOrd="2" destOrd="0" parTransId="{50C436F3-BD37-4687-9BD7-84C8A7DC2206}" sibTransId="{EE120C4A-3D55-42A0-84F7-5E38A3D8E4B6}"/>
    <dgm:cxn modelId="{33B63BED-6B56-4932-B101-2E99A2CFB1B5}" type="presOf" srcId="{9FA675F4-4D48-4F9F-9258-9792807C341E}" destId="{08416E18-02BE-402A-A1EB-33371A15470E}" srcOrd="0" destOrd="0" presId="urn:microsoft.com/office/officeart/2011/layout/TabList"/>
    <dgm:cxn modelId="{4EBDC15C-DD14-425F-98B5-86F90FC1205E}" srcId="{2EB3A6BD-2DEF-4756-AFD9-F719D7677B26}" destId="{5698AE29-4684-4D51-AD89-3635031C282D}" srcOrd="1" destOrd="0" parTransId="{8886A2A8-181B-411F-AE90-46FF487A9BD7}" sibTransId="{73E3F9D8-EF21-48C1-B487-5DE6AC78C173}"/>
    <dgm:cxn modelId="{B187057A-6F69-427D-953F-B5E0E3947EF4}" type="presOf" srcId="{42A57A75-F1E2-40C9-8982-0CA019C5861D}" destId="{5C6507CB-90A1-45EE-B749-BCCDED9693D5}" srcOrd="0" destOrd="1" presId="urn:microsoft.com/office/officeart/2011/layout/TabList"/>
    <dgm:cxn modelId="{D49528CD-8498-4602-8CE2-273CCE21DDC5}" type="presOf" srcId="{96CCE1E1-51AC-4FA6-AFE2-889EFBBF8EF7}" destId="{5C6507CB-90A1-45EE-B749-BCCDED9693D5}" srcOrd="0" destOrd="0" presId="urn:microsoft.com/office/officeart/2011/layout/TabList"/>
    <dgm:cxn modelId="{3DC4DB1C-113D-424D-8C0B-1D38485A4883}" srcId="{9FA675F4-4D48-4F9F-9258-9792807C341E}" destId="{FC133CAD-2D7D-40A2-BCCB-DDEF3E2411B1}" srcOrd="1" destOrd="0" parTransId="{847E631E-851B-4EC1-866C-97B5FC681AC4}" sibTransId="{2BBC3BF1-BA84-40A8-9DB8-FD88924956DD}"/>
    <dgm:cxn modelId="{B2AB569C-DC75-4010-BA90-3234003263E4}" type="presOf" srcId="{D86DA92B-274F-4FA0-9815-AAB812992591}" destId="{50C7C42B-350B-4C8E-9E98-EFC0DE31450D}" srcOrd="0" destOrd="1" presId="urn:microsoft.com/office/officeart/2011/layout/TabList"/>
    <dgm:cxn modelId="{5D0F4BA4-C9ED-4555-AB36-3B85B9A69AF1}" srcId="{5698AE29-4684-4D51-AD89-3635031C282D}" destId="{96CCE1E1-51AC-4FA6-AFE2-889EFBBF8EF7}" srcOrd="1" destOrd="0" parTransId="{A455977A-08A4-416B-9698-5EEC085BD806}" sibTransId="{A89B02A3-5442-4855-B322-80B2F6D3CDC9}"/>
    <dgm:cxn modelId="{65657185-6EF1-4320-8B9C-4C91B786304C}" type="presOf" srcId="{FC133CAD-2D7D-40A2-BCCB-DDEF3E2411B1}" destId="{C1313479-4F90-4BC4-A99A-A201F58A7920}" srcOrd="0" destOrd="0" presId="urn:microsoft.com/office/officeart/2011/layout/TabList"/>
    <dgm:cxn modelId="{31401AFB-F949-4EB7-879F-5E3EBD5E97AD}" type="presOf" srcId="{4EA5DCB3-8DA1-41D7-BDCF-8BA69BF1BE25}" destId="{50C7C42B-350B-4C8E-9E98-EFC0DE31450D}" srcOrd="0" destOrd="0" presId="urn:microsoft.com/office/officeart/2011/layout/TabList"/>
    <dgm:cxn modelId="{B81B4819-B267-41BE-9E71-6538322BF912}" type="presOf" srcId="{5FDDC755-5813-4D1E-A042-9B76711ED67A}" destId="{9A5E969A-4FB1-4B33-8227-DB5E45FB1C82}" srcOrd="0" destOrd="0" presId="urn:microsoft.com/office/officeart/2011/layout/TabList"/>
    <dgm:cxn modelId="{68939BEB-F4CA-4BB8-A5AA-9B665A68E549}" srcId="{9FA675F4-4D48-4F9F-9258-9792807C341E}" destId="{E1063C3F-FD59-42D8-929C-4BA08BEB55A8}" srcOrd="2" destOrd="0" parTransId="{FBBF91F9-5C3C-439A-A78E-DEE379677580}" sibTransId="{153318CF-4FD6-490D-9073-3F2A090EDF9D}"/>
    <dgm:cxn modelId="{AE4E57CE-2454-4F3D-9FF2-FD5309979DEA}" srcId="{5698AE29-4684-4D51-AD89-3635031C282D}" destId="{5FDDC755-5813-4D1E-A042-9B76711ED67A}" srcOrd="0" destOrd="0" parTransId="{D87589EC-D6E6-486F-BB42-FC63EA8B1D37}" sibTransId="{B7389B71-791B-4B05-B0B3-56CE8A82E692}"/>
    <dgm:cxn modelId="{0726EDE9-089E-4A26-8718-752D390B66FD}" srcId="{9FA675F4-4D48-4F9F-9258-9792807C341E}" destId="{C32344B2-28AD-4CF7-ABA0-2BA5C80DC5AC}" srcOrd="3" destOrd="0" parTransId="{5673336C-D99B-4D27-A274-FB4F59526E6C}" sibTransId="{9C161516-5E2E-49D4-8050-F9504632A6F6}"/>
    <dgm:cxn modelId="{8DAABA77-AE17-44FB-9018-7E098BAA784C}" srcId="{C0F8B97A-59C3-4669-B94A-897C57896886}" destId="{D86DA92B-274F-4FA0-9815-AAB812992591}" srcOrd="2" destOrd="0" parTransId="{046F0C00-3D9E-4672-8F2C-C265BA1D7BBB}" sibTransId="{27D32E62-7137-4470-B0B9-1C54E14F64F8}"/>
    <dgm:cxn modelId="{7DC88B4E-825E-431E-A07B-6EBA3C4066AD}" type="presOf" srcId="{5698AE29-4684-4D51-AD89-3635031C282D}" destId="{899E9B83-473A-4C05-9A55-C169391BFB62}" srcOrd="0" destOrd="0" presId="urn:microsoft.com/office/officeart/2011/layout/TabList"/>
    <dgm:cxn modelId="{63A59449-6FD7-4490-BAE2-17E24E73C9C9}" type="presOf" srcId="{E1063C3F-FD59-42D8-929C-4BA08BEB55A8}" destId="{C1313479-4F90-4BC4-A99A-A201F58A7920}" srcOrd="0" destOrd="1" presId="urn:microsoft.com/office/officeart/2011/layout/TabList"/>
    <dgm:cxn modelId="{2F1B2118-F01A-461E-8E30-077A3C8BF080}" type="presOf" srcId="{2EB3A6BD-2DEF-4756-AFD9-F719D7677B26}" destId="{6F188F85-6FA9-4190-9A6B-06AECB466597}" srcOrd="0" destOrd="0" presId="urn:microsoft.com/office/officeart/2011/layout/TabList"/>
    <dgm:cxn modelId="{A967184D-54A6-457C-95CD-1119CC31B0EC}" type="presOf" srcId="{AC9E9D0E-3306-4919-B23A-DA3140D51153}" destId="{1A2DB35D-42EB-4CA1-AF2F-19ACBCDDD144}" srcOrd="0" destOrd="0" presId="urn:microsoft.com/office/officeart/2011/layout/TabList"/>
    <dgm:cxn modelId="{8DF48FDB-4B40-4FCC-80C0-372DF465DC70}" srcId="{C0F8B97A-59C3-4669-B94A-897C57896886}" destId="{4EA5DCB3-8DA1-41D7-BDCF-8BA69BF1BE25}" srcOrd="1" destOrd="0" parTransId="{CD0C64BA-C1A6-4EE5-9728-F0601D8A65E5}" sibTransId="{3835D3FC-43E1-40F3-B946-0D721E583B21}"/>
    <dgm:cxn modelId="{58D1452D-BAFE-46D2-80EC-2BB7765B5899}" srcId="{C0F8B97A-59C3-4669-B94A-897C57896886}" destId="{AC9E9D0E-3306-4919-B23A-DA3140D51153}" srcOrd="0" destOrd="0" parTransId="{BD9F2012-E71F-4809-9B29-513143DAD3D6}" sibTransId="{3851513E-873E-4110-95D0-5DB7D0453735}"/>
    <dgm:cxn modelId="{E5C2AF70-4CCD-415E-ADDB-6118C7C4C866}" type="presOf" srcId="{6D7492F1-6A1A-47CB-A539-A94C348234DC}" destId="{095CE0E6-EB18-4512-A00D-6604995C2FD4}" srcOrd="0" destOrd="0" presId="urn:microsoft.com/office/officeart/2011/layout/TabList"/>
    <dgm:cxn modelId="{CB2CACF1-7E39-41C9-B578-5B0855E8B9C4}" srcId="{5698AE29-4684-4D51-AD89-3635031C282D}" destId="{42A57A75-F1E2-40C9-8982-0CA019C5861D}" srcOrd="2" destOrd="0" parTransId="{6440928A-CEF7-4BC7-8AC7-97BF12429BF4}" sibTransId="{16CC6CC2-F9A9-4FFE-8F7E-B227936AEA49}"/>
    <dgm:cxn modelId="{CF4E0FA8-79BB-4C0C-85B9-570B186D2843}" type="presOf" srcId="{C32344B2-28AD-4CF7-ABA0-2BA5C80DC5AC}" destId="{C1313479-4F90-4BC4-A99A-A201F58A7920}" srcOrd="0" destOrd="2" presId="urn:microsoft.com/office/officeart/2011/layout/TabList"/>
    <dgm:cxn modelId="{FA8B40FA-3403-4197-9301-A19ED683CAFA}" type="presParOf" srcId="{6F188F85-6FA9-4190-9A6B-06AECB466597}" destId="{46915BB2-8BB5-487D-8F0C-9699E5F33778}" srcOrd="0" destOrd="0" presId="urn:microsoft.com/office/officeart/2011/layout/TabList"/>
    <dgm:cxn modelId="{D6F9F705-3743-44FD-8FFE-7B3595B07F1B}" type="presParOf" srcId="{46915BB2-8BB5-487D-8F0C-9699E5F33778}" destId="{095CE0E6-EB18-4512-A00D-6604995C2FD4}" srcOrd="0" destOrd="0" presId="urn:microsoft.com/office/officeart/2011/layout/TabList"/>
    <dgm:cxn modelId="{84E7041D-3C9D-452A-A28C-CE782BBCFD71}" type="presParOf" srcId="{46915BB2-8BB5-487D-8F0C-9699E5F33778}" destId="{08416E18-02BE-402A-A1EB-33371A15470E}" srcOrd="1" destOrd="0" presId="urn:microsoft.com/office/officeart/2011/layout/TabList"/>
    <dgm:cxn modelId="{5C6B2D2A-5E08-4505-9EBB-F90230866251}" type="presParOf" srcId="{46915BB2-8BB5-487D-8F0C-9699E5F33778}" destId="{DD6E9BD5-16D0-486A-880D-01BD142331A6}" srcOrd="2" destOrd="0" presId="urn:microsoft.com/office/officeart/2011/layout/TabList"/>
    <dgm:cxn modelId="{5A158272-2D9C-4116-9787-324042896719}" type="presParOf" srcId="{6F188F85-6FA9-4190-9A6B-06AECB466597}" destId="{C1313479-4F90-4BC4-A99A-A201F58A7920}" srcOrd="1" destOrd="0" presId="urn:microsoft.com/office/officeart/2011/layout/TabList"/>
    <dgm:cxn modelId="{C83FC35E-9278-474D-B0E0-3FD9DAE2962B}" type="presParOf" srcId="{6F188F85-6FA9-4190-9A6B-06AECB466597}" destId="{4F610A24-A6FE-4426-BFB8-5C9EA8E795F2}" srcOrd="2" destOrd="0" presId="urn:microsoft.com/office/officeart/2011/layout/TabList"/>
    <dgm:cxn modelId="{A88153CA-ACA9-4FCD-B083-C7B22F988F90}" type="presParOf" srcId="{6F188F85-6FA9-4190-9A6B-06AECB466597}" destId="{868C7A71-FEB0-4151-A807-6C43631077E2}" srcOrd="3" destOrd="0" presId="urn:microsoft.com/office/officeart/2011/layout/TabList"/>
    <dgm:cxn modelId="{7AEEB38F-6DD0-42C4-BC8E-EC87AD912119}" type="presParOf" srcId="{868C7A71-FEB0-4151-A807-6C43631077E2}" destId="{9A5E969A-4FB1-4B33-8227-DB5E45FB1C82}" srcOrd="0" destOrd="0" presId="urn:microsoft.com/office/officeart/2011/layout/TabList"/>
    <dgm:cxn modelId="{8E419AB4-1881-4645-8D01-6FC8C83230E7}" type="presParOf" srcId="{868C7A71-FEB0-4151-A807-6C43631077E2}" destId="{899E9B83-473A-4C05-9A55-C169391BFB62}" srcOrd="1" destOrd="0" presId="urn:microsoft.com/office/officeart/2011/layout/TabList"/>
    <dgm:cxn modelId="{AF4FA64A-C64D-41E0-B5B4-BDCFD530CEC9}" type="presParOf" srcId="{868C7A71-FEB0-4151-A807-6C43631077E2}" destId="{C67EB6FE-41EA-4E62-A63A-4D7200C91291}" srcOrd="2" destOrd="0" presId="urn:microsoft.com/office/officeart/2011/layout/TabList"/>
    <dgm:cxn modelId="{5B7D58B4-A76B-4EF1-BB6B-C2EC1817FECB}" type="presParOf" srcId="{6F188F85-6FA9-4190-9A6B-06AECB466597}" destId="{5C6507CB-90A1-45EE-B749-BCCDED9693D5}" srcOrd="4" destOrd="0" presId="urn:microsoft.com/office/officeart/2011/layout/TabList"/>
    <dgm:cxn modelId="{E5A98D7C-70E0-41C4-811D-CCA614B43D6F}" type="presParOf" srcId="{6F188F85-6FA9-4190-9A6B-06AECB466597}" destId="{99F036D2-709F-4A42-9C41-00869EAF8DA7}" srcOrd="5" destOrd="0" presId="urn:microsoft.com/office/officeart/2011/layout/TabList"/>
    <dgm:cxn modelId="{5B482445-8C58-4D5E-8780-FA401D3D0711}" type="presParOf" srcId="{6F188F85-6FA9-4190-9A6B-06AECB466597}" destId="{67B37B4C-42B3-496B-B8D7-72AABCEB5A3E}" srcOrd="6" destOrd="0" presId="urn:microsoft.com/office/officeart/2011/layout/TabList"/>
    <dgm:cxn modelId="{4457F941-75CE-4551-BAA0-EAF2EE1971FD}" type="presParOf" srcId="{67B37B4C-42B3-496B-B8D7-72AABCEB5A3E}" destId="{1A2DB35D-42EB-4CA1-AF2F-19ACBCDDD144}" srcOrd="0" destOrd="0" presId="urn:microsoft.com/office/officeart/2011/layout/TabList"/>
    <dgm:cxn modelId="{FF3934A6-64DB-43A2-BE1D-A6E7776527C1}" type="presParOf" srcId="{67B37B4C-42B3-496B-B8D7-72AABCEB5A3E}" destId="{6FEB1C7A-ECB8-4A6E-A971-3DB5D34DB0A7}" srcOrd="1" destOrd="0" presId="urn:microsoft.com/office/officeart/2011/layout/TabList"/>
    <dgm:cxn modelId="{4B8C1789-E67C-4D89-9400-96F19D57C527}" type="presParOf" srcId="{67B37B4C-42B3-496B-B8D7-72AABCEB5A3E}" destId="{0CBE4F5D-26DD-4AF4-A60D-AB473DA654FE}" srcOrd="2" destOrd="0" presId="urn:microsoft.com/office/officeart/2011/layout/TabList"/>
    <dgm:cxn modelId="{9A7555A3-B64C-4A00-8DF0-C2D2A285AC5A}" type="presParOf" srcId="{6F188F85-6FA9-4190-9A6B-06AECB466597}" destId="{50C7C42B-350B-4C8E-9E98-EFC0DE31450D}"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57CCF0-3617-4CE3-B1BF-DC0A062EDF4F}"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PH"/>
        </a:p>
      </dgm:t>
    </dgm:pt>
    <dgm:pt modelId="{19AFA979-7641-47E5-A406-A5C18B0B047A}">
      <dgm:prSet phldrT="[Text]"/>
      <dgm:spPr/>
      <dgm:t>
        <a:bodyPr/>
        <a:lstStyle/>
        <a:p>
          <a:r>
            <a:rPr lang="en-PH" dirty="0" smtClean="0"/>
            <a:t>What did you do?</a:t>
          </a:r>
          <a:endParaRPr lang="en-PH" dirty="0"/>
        </a:p>
      </dgm:t>
    </dgm:pt>
    <dgm:pt modelId="{70BC66C3-0CAB-47DE-B652-468D12BC1618}" type="parTrans" cxnId="{50FB7759-91CB-4BCB-A6D6-1A7879558806}">
      <dgm:prSet/>
      <dgm:spPr/>
      <dgm:t>
        <a:bodyPr/>
        <a:lstStyle/>
        <a:p>
          <a:endParaRPr lang="en-PH"/>
        </a:p>
      </dgm:t>
    </dgm:pt>
    <dgm:pt modelId="{A0FAE66E-E9AA-462C-A0E9-BD2CFB1A376C}" type="sibTrans" cxnId="{50FB7759-91CB-4BCB-A6D6-1A7879558806}">
      <dgm:prSet/>
      <dgm:spPr/>
      <dgm:t>
        <a:bodyPr/>
        <a:lstStyle/>
        <a:p>
          <a:endParaRPr lang="en-PH"/>
        </a:p>
      </dgm:t>
    </dgm:pt>
    <dgm:pt modelId="{AE1AF9D5-67DC-4B3A-9A29-AA3EC498B6E7}">
      <dgm:prSet phldrT="[Text]"/>
      <dgm:spPr/>
      <dgm:t>
        <a:bodyPr/>
        <a:lstStyle/>
        <a:p>
          <a:r>
            <a:rPr lang="en-PH" dirty="0" smtClean="0"/>
            <a:t>What will you do today?</a:t>
          </a:r>
          <a:endParaRPr lang="en-PH" dirty="0"/>
        </a:p>
      </dgm:t>
    </dgm:pt>
    <dgm:pt modelId="{3142C807-6C38-4309-A514-E4265A0572E1}" type="parTrans" cxnId="{8D9BA3CA-B03E-435D-83D4-E686BC571976}">
      <dgm:prSet/>
      <dgm:spPr/>
      <dgm:t>
        <a:bodyPr/>
        <a:lstStyle/>
        <a:p>
          <a:endParaRPr lang="en-PH"/>
        </a:p>
      </dgm:t>
    </dgm:pt>
    <dgm:pt modelId="{0F188D75-BDAF-414A-9E0B-26820170D2D1}" type="sibTrans" cxnId="{8D9BA3CA-B03E-435D-83D4-E686BC571976}">
      <dgm:prSet/>
      <dgm:spPr/>
      <dgm:t>
        <a:bodyPr/>
        <a:lstStyle/>
        <a:p>
          <a:endParaRPr lang="en-PH"/>
        </a:p>
      </dgm:t>
    </dgm:pt>
    <dgm:pt modelId="{A11EAE74-FDCF-4386-98D7-04F33FBD127A}">
      <dgm:prSet phldrT="[Text]"/>
      <dgm:spPr/>
      <dgm:t>
        <a:bodyPr/>
        <a:lstStyle/>
        <a:p>
          <a:r>
            <a:rPr lang="en-PH" dirty="0" smtClean="0"/>
            <a:t>Is anything in your way?</a:t>
          </a:r>
          <a:endParaRPr lang="en-PH" dirty="0"/>
        </a:p>
      </dgm:t>
    </dgm:pt>
    <dgm:pt modelId="{FB6A5521-2E0B-41C0-8C24-6035539D9C46}" type="parTrans" cxnId="{96D1D6EE-405B-48F3-8433-5E4EAB611F07}">
      <dgm:prSet/>
      <dgm:spPr/>
      <dgm:t>
        <a:bodyPr/>
        <a:lstStyle/>
        <a:p>
          <a:endParaRPr lang="en-PH"/>
        </a:p>
      </dgm:t>
    </dgm:pt>
    <dgm:pt modelId="{E8FECC84-4C63-431A-A4E6-07BFFAFCF97B}" type="sibTrans" cxnId="{96D1D6EE-405B-48F3-8433-5E4EAB611F07}">
      <dgm:prSet/>
      <dgm:spPr/>
      <dgm:t>
        <a:bodyPr/>
        <a:lstStyle/>
        <a:p>
          <a:endParaRPr lang="en-PH"/>
        </a:p>
      </dgm:t>
    </dgm:pt>
    <dgm:pt modelId="{CCFC89B8-3FC0-4655-9B66-61402BF99AA1}" type="pres">
      <dgm:prSet presAssocID="{C657CCF0-3617-4CE3-B1BF-DC0A062EDF4F}" presName="rootnode" presStyleCnt="0">
        <dgm:presLayoutVars>
          <dgm:chMax/>
          <dgm:chPref/>
          <dgm:dir/>
          <dgm:animLvl val="lvl"/>
        </dgm:presLayoutVars>
      </dgm:prSet>
      <dgm:spPr/>
      <dgm:t>
        <a:bodyPr/>
        <a:lstStyle/>
        <a:p>
          <a:endParaRPr lang="en-PH"/>
        </a:p>
      </dgm:t>
    </dgm:pt>
    <dgm:pt modelId="{F0B9B9BA-D0FB-4C5F-A735-8C7814A1621E}" type="pres">
      <dgm:prSet presAssocID="{19AFA979-7641-47E5-A406-A5C18B0B047A}" presName="composite" presStyleCnt="0"/>
      <dgm:spPr/>
    </dgm:pt>
    <dgm:pt modelId="{E90F60ED-D780-4DE7-9178-018745AC481D}" type="pres">
      <dgm:prSet presAssocID="{19AFA979-7641-47E5-A406-A5C18B0B047A}" presName="bentUpArrow1" presStyleLbl="alignImgPlace1" presStyleIdx="0" presStyleCnt="2"/>
      <dgm:spPr/>
    </dgm:pt>
    <dgm:pt modelId="{A46BA9DA-1328-4CC5-8FD2-00EC96ABD840}" type="pres">
      <dgm:prSet presAssocID="{19AFA979-7641-47E5-A406-A5C18B0B047A}" presName="ParentText" presStyleLbl="node1" presStyleIdx="0" presStyleCnt="3">
        <dgm:presLayoutVars>
          <dgm:chMax val="1"/>
          <dgm:chPref val="1"/>
          <dgm:bulletEnabled val="1"/>
        </dgm:presLayoutVars>
      </dgm:prSet>
      <dgm:spPr/>
      <dgm:t>
        <a:bodyPr/>
        <a:lstStyle/>
        <a:p>
          <a:endParaRPr lang="en-PH"/>
        </a:p>
      </dgm:t>
    </dgm:pt>
    <dgm:pt modelId="{02984D8A-6814-4779-BC83-DFC1C1B21F01}" type="pres">
      <dgm:prSet presAssocID="{19AFA979-7641-47E5-A406-A5C18B0B047A}" presName="ChildText" presStyleLbl="revTx" presStyleIdx="0" presStyleCnt="2">
        <dgm:presLayoutVars>
          <dgm:chMax val="0"/>
          <dgm:chPref val="0"/>
          <dgm:bulletEnabled val="1"/>
        </dgm:presLayoutVars>
      </dgm:prSet>
      <dgm:spPr/>
      <dgm:t>
        <a:bodyPr/>
        <a:lstStyle/>
        <a:p>
          <a:endParaRPr lang="en-PH"/>
        </a:p>
      </dgm:t>
    </dgm:pt>
    <dgm:pt modelId="{63BB9141-4A15-425B-B499-8119996FFFA8}" type="pres">
      <dgm:prSet presAssocID="{A0FAE66E-E9AA-462C-A0E9-BD2CFB1A376C}" presName="sibTrans" presStyleCnt="0"/>
      <dgm:spPr/>
    </dgm:pt>
    <dgm:pt modelId="{E9086BC2-11EA-4F76-A4CD-FD6D0747BBF1}" type="pres">
      <dgm:prSet presAssocID="{AE1AF9D5-67DC-4B3A-9A29-AA3EC498B6E7}" presName="composite" presStyleCnt="0"/>
      <dgm:spPr/>
    </dgm:pt>
    <dgm:pt modelId="{FA346E47-EF59-43C4-A38C-B301DDB038E9}" type="pres">
      <dgm:prSet presAssocID="{AE1AF9D5-67DC-4B3A-9A29-AA3EC498B6E7}" presName="bentUpArrow1" presStyleLbl="alignImgPlace1" presStyleIdx="1" presStyleCnt="2"/>
      <dgm:spPr/>
    </dgm:pt>
    <dgm:pt modelId="{064562EE-A2E5-41BE-A00A-5C4A369C48DE}" type="pres">
      <dgm:prSet presAssocID="{AE1AF9D5-67DC-4B3A-9A29-AA3EC498B6E7}" presName="ParentText" presStyleLbl="node1" presStyleIdx="1" presStyleCnt="3" custScaleY="103833">
        <dgm:presLayoutVars>
          <dgm:chMax val="1"/>
          <dgm:chPref val="1"/>
          <dgm:bulletEnabled val="1"/>
        </dgm:presLayoutVars>
      </dgm:prSet>
      <dgm:spPr/>
      <dgm:t>
        <a:bodyPr/>
        <a:lstStyle/>
        <a:p>
          <a:endParaRPr lang="en-PH"/>
        </a:p>
      </dgm:t>
    </dgm:pt>
    <dgm:pt modelId="{24710612-89B0-4DBC-8840-60D4B2B0C60B}" type="pres">
      <dgm:prSet presAssocID="{AE1AF9D5-67DC-4B3A-9A29-AA3EC498B6E7}" presName="ChildText" presStyleLbl="revTx" presStyleIdx="1" presStyleCnt="2">
        <dgm:presLayoutVars>
          <dgm:chMax val="0"/>
          <dgm:chPref val="0"/>
          <dgm:bulletEnabled val="1"/>
        </dgm:presLayoutVars>
      </dgm:prSet>
      <dgm:spPr/>
      <dgm:t>
        <a:bodyPr/>
        <a:lstStyle/>
        <a:p>
          <a:endParaRPr lang="en-PH"/>
        </a:p>
      </dgm:t>
    </dgm:pt>
    <dgm:pt modelId="{9DF9DC66-212C-4F07-8600-084BC62763B9}" type="pres">
      <dgm:prSet presAssocID="{0F188D75-BDAF-414A-9E0B-26820170D2D1}" presName="sibTrans" presStyleCnt="0"/>
      <dgm:spPr/>
    </dgm:pt>
    <dgm:pt modelId="{177E6372-C28C-4CE5-8D1E-0D95B225B438}" type="pres">
      <dgm:prSet presAssocID="{A11EAE74-FDCF-4386-98D7-04F33FBD127A}" presName="composite" presStyleCnt="0"/>
      <dgm:spPr/>
    </dgm:pt>
    <dgm:pt modelId="{0D447365-ABC1-417A-91E0-1828CAFEF844}" type="pres">
      <dgm:prSet presAssocID="{A11EAE74-FDCF-4386-98D7-04F33FBD127A}" presName="ParentText" presStyleLbl="node1" presStyleIdx="2" presStyleCnt="3">
        <dgm:presLayoutVars>
          <dgm:chMax val="1"/>
          <dgm:chPref val="1"/>
          <dgm:bulletEnabled val="1"/>
        </dgm:presLayoutVars>
      </dgm:prSet>
      <dgm:spPr/>
      <dgm:t>
        <a:bodyPr/>
        <a:lstStyle/>
        <a:p>
          <a:endParaRPr lang="en-PH"/>
        </a:p>
      </dgm:t>
    </dgm:pt>
  </dgm:ptLst>
  <dgm:cxnLst>
    <dgm:cxn modelId="{038018C4-CA21-4FA4-B5C3-062A7CF02278}" type="presOf" srcId="{A11EAE74-FDCF-4386-98D7-04F33FBD127A}" destId="{0D447365-ABC1-417A-91E0-1828CAFEF844}" srcOrd="0" destOrd="0" presId="urn:microsoft.com/office/officeart/2005/8/layout/StepDownProcess"/>
    <dgm:cxn modelId="{50FB7759-91CB-4BCB-A6D6-1A7879558806}" srcId="{C657CCF0-3617-4CE3-B1BF-DC0A062EDF4F}" destId="{19AFA979-7641-47E5-A406-A5C18B0B047A}" srcOrd="0" destOrd="0" parTransId="{70BC66C3-0CAB-47DE-B652-468D12BC1618}" sibTransId="{A0FAE66E-E9AA-462C-A0E9-BD2CFB1A376C}"/>
    <dgm:cxn modelId="{773CC423-E391-4015-BED0-532B5A1411AB}" type="presOf" srcId="{AE1AF9D5-67DC-4B3A-9A29-AA3EC498B6E7}" destId="{064562EE-A2E5-41BE-A00A-5C4A369C48DE}" srcOrd="0" destOrd="0" presId="urn:microsoft.com/office/officeart/2005/8/layout/StepDownProcess"/>
    <dgm:cxn modelId="{334BB3DC-1CA7-4023-8CBC-CF645923DE48}" type="presOf" srcId="{C657CCF0-3617-4CE3-B1BF-DC0A062EDF4F}" destId="{CCFC89B8-3FC0-4655-9B66-61402BF99AA1}" srcOrd="0" destOrd="0" presId="urn:microsoft.com/office/officeart/2005/8/layout/StepDownProcess"/>
    <dgm:cxn modelId="{8D9BA3CA-B03E-435D-83D4-E686BC571976}" srcId="{C657CCF0-3617-4CE3-B1BF-DC0A062EDF4F}" destId="{AE1AF9D5-67DC-4B3A-9A29-AA3EC498B6E7}" srcOrd="1" destOrd="0" parTransId="{3142C807-6C38-4309-A514-E4265A0572E1}" sibTransId="{0F188D75-BDAF-414A-9E0B-26820170D2D1}"/>
    <dgm:cxn modelId="{96D1D6EE-405B-48F3-8433-5E4EAB611F07}" srcId="{C657CCF0-3617-4CE3-B1BF-DC0A062EDF4F}" destId="{A11EAE74-FDCF-4386-98D7-04F33FBD127A}" srcOrd="2" destOrd="0" parTransId="{FB6A5521-2E0B-41C0-8C24-6035539D9C46}" sibTransId="{E8FECC84-4C63-431A-A4E6-07BFFAFCF97B}"/>
    <dgm:cxn modelId="{A5CEB965-4D00-4A64-9441-00C704445B37}" type="presOf" srcId="{19AFA979-7641-47E5-A406-A5C18B0B047A}" destId="{A46BA9DA-1328-4CC5-8FD2-00EC96ABD840}" srcOrd="0" destOrd="0" presId="urn:microsoft.com/office/officeart/2005/8/layout/StepDownProcess"/>
    <dgm:cxn modelId="{A7697507-A2D3-4F46-AD18-9A31EF2895B6}" type="presParOf" srcId="{CCFC89B8-3FC0-4655-9B66-61402BF99AA1}" destId="{F0B9B9BA-D0FB-4C5F-A735-8C7814A1621E}" srcOrd="0" destOrd="0" presId="urn:microsoft.com/office/officeart/2005/8/layout/StepDownProcess"/>
    <dgm:cxn modelId="{3A6DEC67-24FB-4CD3-9C13-6F39C2CB1F39}" type="presParOf" srcId="{F0B9B9BA-D0FB-4C5F-A735-8C7814A1621E}" destId="{E90F60ED-D780-4DE7-9178-018745AC481D}" srcOrd="0" destOrd="0" presId="urn:microsoft.com/office/officeart/2005/8/layout/StepDownProcess"/>
    <dgm:cxn modelId="{748F1F89-FF71-4528-B0AF-B1D73FD81D5D}" type="presParOf" srcId="{F0B9B9BA-D0FB-4C5F-A735-8C7814A1621E}" destId="{A46BA9DA-1328-4CC5-8FD2-00EC96ABD840}" srcOrd="1" destOrd="0" presId="urn:microsoft.com/office/officeart/2005/8/layout/StepDownProcess"/>
    <dgm:cxn modelId="{339FBF57-3A00-46A6-A4A2-7A901B12CB40}" type="presParOf" srcId="{F0B9B9BA-D0FB-4C5F-A735-8C7814A1621E}" destId="{02984D8A-6814-4779-BC83-DFC1C1B21F01}" srcOrd="2" destOrd="0" presId="urn:microsoft.com/office/officeart/2005/8/layout/StepDownProcess"/>
    <dgm:cxn modelId="{03147EFE-2DB3-487E-B987-9239A892D481}" type="presParOf" srcId="{CCFC89B8-3FC0-4655-9B66-61402BF99AA1}" destId="{63BB9141-4A15-425B-B499-8119996FFFA8}" srcOrd="1" destOrd="0" presId="urn:microsoft.com/office/officeart/2005/8/layout/StepDownProcess"/>
    <dgm:cxn modelId="{80ED8199-7F20-44AB-8D1A-CCEA1A539A94}" type="presParOf" srcId="{CCFC89B8-3FC0-4655-9B66-61402BF99AA1}" destId="{E9086BC2-11EA-4F76-A4CD-FD6D0747BBF1}" srcOrd="2" destOrd="0" presId="urn:microsoft.com/office/officeart/2005/8/layout/StepDownProcess"/>
    <dgm:cxn modelId="{0A75949B-7ADF-4BD3-A5B8-6A9211531FCA}" type="presParOf" srcId="{E9086BC2-11EA-4F76-A4CD-FD6D0747BBF1}" destId="{FA346E47-EF59-43C4-A38C-B301DDB038E9}" srcOrd="0" destOrd="0" presId="urn:microsoft.com/office/officeart/2005/8/layout/StepDownProcess"/>
    <dgm:cxn modelId="{0CB243A7-1940-4906-8ED7-E4FB1C539714}" type="presParOf" srcId="{E9086BC2-11EA-4F76-A4CD-FD6D0747BBF1}" destId="{064562EE-A2E5-41BE-A00A-5C4A369C48DE}" srcOrd="1" destOrd="0" presId="urn:microsoft.com/office/officeart/2005/8/layout/StepDownProcess"/>
    <dgm:cxn modelId="{A1275489-3EC0-4599-AF0F-5C36011DDAB0}" type="presParOf" srcId="{E9086BC2-11EA-4F76-A4CD-FD6D0747BBF1}" destId="{24710612-89B0-4DBC-8840-60D4B2B0C60B}" srcOrd="2" destOrd="0" presId="urn:microsoft.com/office/officeart/2005/8/layout/StepDownProcess"/>
    <dgm:cxn modelId="{E7B3EB47-8349-40AF-9082-7035430255ED}" type="presParOf" srcId="{CCFC89B8-3FC0-4655-9B66-61402BF99AA1}" destId="{9DF9DC66-212C-4F07-8600-084BC62763B9}" srcOrd="3" destOrd="0" presId="urn:microsoft.com/office/officeart/2005/8/layout/StepDownProcess"/>
    <dgm:cxn modelId="{7C223F70-A021-4B1C-A7B9-8A7F383B5113}" type="presParOf" srcId="{CCFC89B8-3FC0-4655-9B66-61402BF99AA1}" destId="{177E6372-C28C-4CE5-8D1E-0D95B225B438}" srcOrd="4" destOrd="0" presId="urn:microsoft.com/office/officeart/2005/8/layout/StepDownProcess"/>
    <dgm:cxn modelId="{D1B4B9C7-1262-4C5F-BC9B-6F46838741A5}" type="presParOf" srcId="{177E6372-C28C-4CE5-8D1E-0D95B225B438}" destId="{0D447365-ABC1-417A-91E0-1828CAFEF84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1260A2-1087-4FBA-B8B4-FB40E05ADCB0}">
      <dsp:nvSpPr>
        <dsp:cNvPr id="0" name=""/>
        <dsp:cNvSpPr/>
      </dsp:nvSpPr>
      <dsp:spPr>
        <a:xfrm>
          <a:off x="0" y="0"/>
          <a:ext cx="9119616" cy="1452589"/>
        </a:xfrm>
        <a:prstGeom prst="roundRect">
          <a:avLst>
            <a:gd name="adj" fmla="val 10000"/>
          </a:avLst>
        </a:prstGeom>
        <a:gradFill rotWithShape="0">
          <a:gsLst>
            <a:gs pos="0">
              <a:schemeClr val="accent6">
                <a:shade val="80000"/>
                <a:hueOff val="0"/>
                <a:satOff val="0"/>
                <a:lumOff val="0"/>
                <a:alphaOff val="0"/>
                <a:lumMod val="110000"/>
                <a:satMod val="105000"/>
                <a:tint val="67000"/>
              </a:schemeClr>
            </a:gs>
            <a:gs pos="50000">
              <a:schemeClr val="accent6">
                <a:shade val="80000"/>
                <a:hueOff val="0"/>
                <a:satOff val="0"/>
                <a:lumOff val="0"/>
                <a:alphaOff val="0"/>
                <a:lumMod val="105000"/>
                <a:satMod val="103000"/>
                <a:tint val="73000"/>
              </a:schemeClr>
            </a:gs>
            <a:gs pos="100000">
              <a:schemeClr val="accent6">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PH" sz="2000" kern="1200" dirty="0" smtClean="0"/>
            <a:t>Roles</a:t>
          </a:r>
          <a:endParaRPr lang="en-PH" sz="2000" kern="1200" dirty="0"/>
        </a:p>
        <a:p>
          <a:pPr marL="228600" lvl="1" indent="-228600" algn="l" defTabSz="889000">
            <a:lnSpc>
              <a:spcPct val="90000"/>
            </a:lnSpc>
            <a:spcBef>
              <a:spcPct val="0"/>
            </a:spcBef>
            <a:spcAft>
              <a:spcPct val="15000"/>
            </a:spcAft>
            <a:buChar char="••"/>
          </a:pPr>
          <a:r>
            <a:rPr lang="en-PH" sz="2000" kern="1200" dirty="0" smtClean="0"/>
            <a:t>Product Owners</a:t>
          </a:r>
          <a:endParaRPr lang="en-PH" sz="2000" kern="1200" dirty="0"/>
        </a:p>
        <a:p>
          <a:pPr marL="228600" lvl="1" indent="-228600" algn="l" defTabSz="889000">
            <a:lnSpc>
              <a:spcPct val="90000"/>
            </a:lnSpc>
            <a:spcBef>
              <a:spcPct val="0"/>
            </a:spcBef>
            <a:spcAft>
              <a:spcPct val="15000"/>
            </a:spcAft>
            <a:buChar char="••"/>
          </a:pPr>
          <a:r>
            <a:rPr lang="en-PH" sz="2000" kern="1200" dirty="0" smtClean="0"/>
            <a:t>Scrum Master</a:t>
          </a:r>
          <a:endParaRPr lang="en-PH" sz="2000" kern="1200" dirty="0"/>
        </a:p>
        <a:p>
          <a:pPr marL="228600" lvl="1" indent="-228600" algn="l" defTabSz="889000">
            <a:lnSpc>
              <a:spcPct val="90000"/>
            </a:lnSpc>
            <a:spcBef>
              <a:spcPct val="0"/>
            </a:spcBef>
            <a:spcAft>
              <a:spcPct val="15000"/>
            </a:spcAft>
            <a:buChar char="••"/>
          </a:pPr>
          <a:r>
            <a:rPr lang="en-PH" sz="2000" kern="1200" dirty="0" smtClean="0"/>
            <a:t>Team</a:t>
          </a:r>
          <a:endParaRPr lang="en-PH" sz="2000" kern="1200" dirty="0"/>
        </a:p>
      </dsp:txBody>
      <dsp:txXfrm>
        <a:off x="42545" y="42545"/>
        <a:ext cx="7552158" cy="1367499"/>
      </dsp:txXfrm>
    </dsp:sp>
    <dsp:sp modelId="{BA7E2AAF-5FEA-4165-91B9-43B054C65E56}">
      <dsp:nvSpPr>
        <dsp:cNvPr id="0" name=""/>
        <dsp:cNvSpPr/>
      </dsp:nvSpPr>
      <dsp:spPr>
        <a:xfrm>
          <a:off x="804671" y="1694688"/>
          <a:ext cx="9119616" cy="1452589"/>
        </a:xfrm>
        <a:prstGeom prst="roundRect">
          <a:avLst>
            <a:gd name="adj" fmla="val 10000"/>
          </a:avLst>
        </a:prstGeom>
        <a:gradFill rotWithShape="0">
          <a:gsLst>
            <a:gs pos="0">
              <a:schemeClr val="accent6">
                <a:shade val="80000"/>
                <a:hueOff val="160640"/>
                <a:satOff val="-6455"/>
                <a:lumOff val="13814"/>
                <a:alphaOff val="0"/>
                <a:lumMod val="110000"/>
                <a:satMod val="105000"/>
                <a:tint val="67000"/>
              </a:schemeClr>
            </a:gs>
            <a:gs pos="50000">
              <a:schemeClr val="accent6">
                <a:shade val="80000"/>
                <a:hueOff val="160640"/>
                <a:satOff val="-6455"/>
                <a:lumOff val="13814"/>
                <a:alphaOff val="0"/>
                <a:lumMod val="105000"/>
                <a:satMod val="103000"/>
                <a:tint val="73000"/>
              </a:schemeClr>
            </a:gs>
            <a:gs pos="100000">
              <a:schemeClr val="accent6">
                <a:shade val="80000"/>
                <a:hueOff val="160640"/>
                <a:satOff val="-6455"/>
                <a:lumOff val="1381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PH" sz="1800" kern="1200" dirty="0" smtClean="0"/>
            <a:t>Ceremonies</a:t>
          </a:r>
          <a:endParaRPr lang="en-PH" sz="1800" kern="1200" dirty="0"/>
        </a:p>
        <a:p>
          <a:pPr marL="171450" lvl="1" indent="-171450" algn="l" defTabSz="800100">
            <a:lnSpc>
              <a:spcPct val="90000"/>
            </a:lnSpc>
            <a:spcBef>
              <a:spcPct val="0"/>
            </a:spcBef>
            <a:spcAft>
              <a:spcPct val="15000"/>
            </a:spcAft>
            <a:buChar char="••"/>
          </a:pPr>
          <a:r>
            <a:rPr lang="en-PH" sz="1800" kern="1200" dirty="0" smtClean="0"/>
            <a:t>Sprint Planning</a:t>
          </a:r>
          <a:endParaRPr lang="en-PH" sz="1800" kern="1200" dirty="0"/>
        </a:p>
        <a:p>
          <a:pPr marL="171450" lvl="1" indent="-171450" algn="l" defTabSz="800100">
            <a:lnSpc>
              <a:spcPct val="90000"/>
            </a:lnSpc>
            <a:spcBef>
              <a:spcPct val="0"/>
            </a:spcBef>
            <a:spcAft>
              <a:spcPct val="15000"/>
            </a:spcAft>
            <a:buChar char="••"/>
          </a:pPr>
          <a:r>
            <a:rPr lang="en-PH" sz="1800" kern="1200" dirty="0" smtClean="0"/>
            <a:t>Sprint Review</a:t>
          </a:r>
          <a:endParaRPr lang="en-PH" sz="1800" kern="1200" dirty="0"/>
        </a:p>
        <a:p>
          <a:pPr marL="171450" lvl="1" indent="-171450" algn="l" defTabSz="800100">
            <a:lnSpc>
              <a:spcPct val="90000"/>
            </a:lnSpc>
            <a:spcBef>
              <a:spcPct val="0"/>
            </a:spcBef>
            <a:spcAft>
              <a:spcPct val="15000"/>
            </a:spcAft>
            <a:buChar char="••"/>
          </a:pPr>
          <a:r>
            <a:rPr lang="en-PH" sz="1800" kern="1200" dirty="0" smtClean="0"/>
            <a:t>Sprint Retrospective</a:t>
          </a:r>
          <a:endParaRPr lang="en-PH" sz="1800" kern="1200" dirty="0"/>
        </a:p>
        <a:p>
          <a:pPr marL="171450" lvl="1" indent="-171450" algn="l" defTabSz="800100">
            <a:lnSpc>
              <a:spcPct val="90000"/>
            </a:lnSpc>
            <a:spcBef>
              <a:spcPct val="0"/>
            </a:spcBef>
            <a:spcAft>
              <a:spcPct val="15000"/>
            </a:spcAft>
            <a:buChar char="••"/>
          </a:pPr>
          <a:r>
            <a:rPr lang="en-PH" sz="1800" kern="1200" dirty="0" smtClean="0"/>
            <a:t>Daily Scrum Meeting</a:t>
          </a:r>
          <a:endParaRPr lang="en-PH" sz="1800" kern="1200" dirty="0"/>
        </a:p>
      </dsp:txBody>
      <dsp:txXfrm>
        <a:off x="847216" y="1737233"/>
        <a:ext cx="7285670" cy="1367499"/>
      </dsp:txXfrm>
    </dsp:sp>
    <dsp:sp modelId="{D11BA2C6-5ECE-4CE3-8E7E-C6B9C58B5DC9}">
      <dsp:nvSpPr>
        <dsp:cNvPr id="0" name=""/>
        <dsp:cNvSpPr/>
      </dsp:nvSpPr>
      <dsp:spPr>
        <a:xfrm>
          <a:off x="1609343" y="3389376"/>
          <a:ext cx="9119616" cy="1452589"/>
        </a:xfrm>
        <a:prstGeom prst="roundRect">
          <a:avLst>
            <a:gd name="adj" fmla="val 10000"/>
          </a:avLst>
        </a:prstGeom>
        <a:gradFill rotWithShape="0">
          <a:gsLst>
            <a:gs pos="0">
              <a:schemeClr val="accent6">
                <a:shade val="80000"/>
                <a:hueOff val="321280"/>
                <a:satOff val="-12909"/>
                <a:lumOff val="27628"/>
                <a:alphaOff val="0"/>
                <a:lumMod val="110000"/>
                <a:satMod val="105000"/>
                <a:tint val="67000"/>
              </a:schemeClr>
            </a:gs>
            <a:gs pos="50000">
              <a:schemeClr val="accent6">
                <a:shade val="80000"/>
                <a:hueOff val="321280"/>
                <a:satOff val="-12909"/>
                <a:lumOff val="27628"/>
                <a:alphaOff val="0"/>
                <a:lumMod val="105000"/>
                <a:satMod val="103000"/>
                <a:tint val="73000"/>
              </a:schemeClr>
            </a:gs>
            <a:gs pos="100000">
              <a:schemeClr val="accent6">
                <a:shade val="80000"/>
                <a:hueOff val="321280"/>
                <a:satOff val="-12909"/>
                <a:lumOff val="2762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PH" sz="2000" kern="1200" dirty="0" smtClean="0"/>
            <a:t>Artifacts</a:t>
          </a:r>
          <a:endParaRPr lang="en-PH" sz="2000" kern="1200" dirty="0"/>
        </a:p>
        <a:p>
          <a:pPr marL="228600" lvl="1" indent="-228600" algn="l" defTabSz="889000">
            <a:lnSpc>
              <a:spcPct val="90000"/>
            </a:lnSpc>
            <a:spcBef>
              <a:spcPct val="0"/>
            </a:spcBef>
            <a:spcAft>
              <a:spcPct val="15000"/>
            </a:spcAft>
            <a:buChar char="••"/>
          </a:pPr>
          <a:r>
            <a:rPr lang="en-PH" sz="2000" kern="1200" dirty="0" smtClean="0"/>
            <a:t>Product backlog</a:t>
          </a:r>
          <a:endParaRPr lang="en-PH" sz="2000" kern="1200" dirty="0"/>
        </a:p>
        <a:p>
          <a:pPr marL="228600" lvl="1" indent="-228600" algn="l" defTabSz="889000">
            <a:lnSpc>
              <a:spcPct val="90000"/>
            </a:lnSpc>
            <a:spcBef>
              <a:spcPct val="0"/>
            </a:spcBef>
            <a:spcAft>
              <a:spcPct val="15000"/>
            </a:spcAft>
            <a:buChar char="••"/>
          </a:pPr>
          <a:r>
            <a:rPr lang="en-PH" sz="2000" kern="1200" dirty="0" smtClean="0"/>
            <a:t>Sprint backlog</a:t>
          </a:r>
          <a:endParaRPr lang="en-PH" sz="2000" kern="1200" dirty="0"/>
        </a:p>
        <a:p>
          <a:pPr marL="228600" lvl="1" indent="-228600" algn="l" defTabSz="889000">
            <a:lnSpc>
              <a:spcPct val="90000"/>
            </a:lnSpc>
            <a:spcBef>
              <a:spcPct val="0"/>
            </a:spcBef>
            <a:spcAft>
              <a:spcPct val="15000"/>
            </a:spcAft>
            <a:buChar char="••"/>
          </a:pPr>
          <a:r>
            <a:rPr lang="en-PH" sz="2000" kern="1200" dirty="0" smtClean="0"/>
            <a:t>Burndown Charts</a:t>
          </a:r>
          <a:endParaRPr lang="en-PH" sz="2000" kern="1200" dirty="0"/>
        </a:p>
      </dsp:txBody>
      <dsp:txXfrm>
        <a:off x="1651888" y="3431921"/>
        <a:ext cx="7285670" cy="1367499"/>
      </dsp:txXfrm>
    </dsp:sp>
    <dsp:sp modelId="{F53943FE-81B3-4ECD-B5E7-F9D9B49F874B}">
      <dsp:nvSpPr>
        <dsp:cNvPr id="0" name=""/>
        <dsp:cNvSpPr/>
      </dsp:nvSpPr>
      <dsp:spPr>
        <a:xfrm>
          <a:off x="8175432" y="1101547"/>
          <a:ext cx="944183" cy="944183"/>
        </a:xfrm>
        <a:prstGeom prst="downArrow">
          <a:avLst>
            <a:gd name="adj1" fmla="val 55000"/>
            <a:gd name="adj2" fmla="val 45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PH" sz="3600" kern="1200"/>
        </a:p>
      </dsp:txBody>
      <dsp:txXfrm>
        <a:off x="8387873" y="1101547"/>
        <a:ext cx="519301" cy="710498"/>
      </dsp:txXfrm>
    </dsp:sp>
    <dsp:sp modelId="{5D613A76-AB05-4F89-93F4-14003A9DA57B}">
      <dsp:nvSpPr>
        <dsp:cNvPr id="0" name=""/>
        <dsp:cNvSpPr/>
      </dsp:nvSpPr>
      <dsp:spPr>
        <a:xfrm>
          <a:off x="8980104" y="2786551"/>
          <a:ext cx="944183" cy="944183"/>
        </a:xfrm>
        <a:prstGeom prst="downArrow">
          <a:avLst>
            <a:gd name="adj1" fmla="val 55000"/>
            <a:gd name="adj2" fmla="val 45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PH" sz="3600" kern="1200"/>
        </a:p>
      </dsp:txBody>
      <dsp:txXfrm>
        <a:off x="9192545" y="2786551"/>
        <a:ext cx="519301" cy="7104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E4F5D-26DD-4AF4-A60D-AB473DA654FE}">
      <dsp:nvSpPr>
        <dsp:cNvPr id="0" name=""/>
        <dsp:cNvSpPr/>
      </dsp:nvSpPr>
      <dsp:spPr>
        <a:xfrm>
          <a:off x="0" y="3593974"/>
          <a:ext cx="8601166"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7EB6FE-41EA-4E62-A63A-4D7200C91291}">
      <dsp:nvSpPr>
        <dsp:cNvPr id="0" name=""/>
        <dsp:cNvSpPr/>
      </dsp:nvSpPr>
      <dsp:spPr>
        <a:xfrm>
          <a:off x="0" y="2050305"/>
          <a:ext cx="8601166"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6E9BD5-16D0-486A-880D-01BD142331A6}">
      <dsp:nvSpPr>
        <dsp:cNvPr id="0" name=""/>
        <dsp:cNvSpPr/>
      </dsp:nvSpPr>
      <dsp:spPr>
        <a:xfrm>
          <a:off x="0" y="506636"/>
          <a:ext cx="8601166"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5CE0E6-EB18-4512-A00D-6604995C2FD4}">
      <dsp:nvSpPr>
        <dsp:cNvPr id="0" name=""/>
        <dsp:cNvSpPr/>
      </dsp:nvSpPr>
      <dsp:spPr>
        <a:xfrm>
          <a:off x="2236303" y="564"/>
          <a:ext cx="6364862" cy="506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435" tIns="51435" rIns="51435" bIns="51435" numCol="1" spcCol="1270" anchor="b" anchorCtr="0">
          <a:noAutofit/>
        </a:bodyPr>
        <a:lstStyle/>
        <a:p>
          <a:pPr lvl="0" algn="l" defTabSz="1200150">
            <a:lnSpc>
              <a:spcPct val="90000"/>
            </a:lnSpc>
            <a:spcBef>
              <a:spcPct val="0"/>
            </a:spcBef>
            <a:spcAft>
              <a:spcPct val="35000"/>
            </a:spcAft>
          </a:pPr>
          <a:r>
            <a:rPr lang="en-PH" sz="2700" kern="1200" dirty="0" smtClean="0"/>
            <a:t>  </a:t>
          </a:r>
          <a:endParaRPr lang="en-PH" sz="2700" kern="1200" dirty="0"/>
        </a:p>
      </dsp:txBody>
      <dsp:txXfrm>
        <a:off x="2236303" y="564"/>
        <a:ext cx="6364862" cy="506071"/>
      </dsp:txXfrm>
    </dsp:sp>
    <dsp:sp modelId="{08416E18-02BE-402A-A1EB-33371A15470E}">
      <dsp:nvSpPr>
        <dsp:cNvPr id="0" name=""/>
        <dsp:cNvSpPr/>
      </dsp:nvSpPr>
      <dsp:spPr>
        <a:xfrm>
          <a:off x="0" y="564"/>
          <a:ext cx="2236303" cy="506071"/>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lvl="0" algn="ctr" defTabSz="1200150">
            <a:lnSpc>
              <a:spcPct val="90000"/>
            </a:lnSpc>
            <a:spcBef>
              <a:spcPct val="0"/>
            </a:spcBef>
            <a:spcAft>
              <a:spcPct val="35000"/>
            </a:spcAft>
          </a:pPr>
          <a:r>
            <a:rPr lang="en-PH" sz="2700" kern="1200" dirty="0" smtClean="0"/>
            <a:t>Who</a:t>
          </a:r>
          <a:endParaRPr lang="en-PH" sz="2700" kern="1200" dirty="0"/>
        </a:p>
      </dsp:txBody>
      <dsp:txXfrm>
        <a:off x="24709" y="25273"/>
        <a:ext cx="2186885" cy="481362"/>
      </dsp:txXfrm>
    </dsp:sp>
    <dsp:sp modelId="{C1313479-4F90-4BC4-A99A-A201F58A7920}">
      <dsp:nvSpPr>
        <dsp:cNvPr id="0" name=""/>
        <dsp:cNvSpPr/>
      </dsp:nvSpPr>
      <dsp:spPr>
        <a:xfrm>
          <a:off x="0" y="506636"/>
          <a:ext cx="8601166" cy="1012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71450" lvl="1" indent="-171450" algn="l" defTabSz="844550">
            <a:lnSpc>
              <a:spcPct val="90000"/>
            </a:lnSpc>
            <a:spcBef>
              <a:spcPct val="0"/>
            </a:spcBef>
            <a:spcAft>
              <a:spcPct val="15000"/>
            </a:spcAft>
            <a:buChar char="••"/>
          </a:pPr>
          <a:r>
            <a:rPr lang="en-PH" sz="1900" kern="1200" dirty="0" smtClean="0"/>
            <a:t>Team</a:t>
          </a:r>
          <a:endParaRPr lang="en-PH" sz="1900" kern="1200" dirty="0"/>
        </a:p>
        <a:p>
          <a:pPr marL="171450" lvl="1" indent="-171450" algn="l" defTabSz="844550">
            <a:lnSpc>
              <a:spcPct val="90000"/>
            </a:lnSpc>
            <a:spcBef>
              <a:spcPct val="0"/>
            </a:spcBef>
            <a:spcAft>
              <a:spcPct val="15000"/>
            </a:spcAft>
            <a:buChar char="••"/>
          </a:pPr>
          <a:r>
            <a:rPr lang="en-PH" sz="1900" kern="1200" dirty="0" smtClean="0"/>
            <a:t>Scrum Master</a:t>
          </a:r>
          <a:endParaRPr lang="en-PH" sz="1900" kern="1200" dirty="0"/>
        </a:p>
        <a:p>
          <a:pPr marL="171450" lvl="1" indent="-171450" algn="l" defTabSz="844550">
            <a:lnSpc>
              <a:spcPct val="90000"/>
            </a:lnSpc>
            <a:spcBef>
              <a:spcPct val="0"/>
            </a:spcBef>
            <a:spcAft>
              <a:spcPct val="15000"/>
            </a:spcAft>
            <a:buChar char="••"/>
          </a:pPr>
          <a:r>
            <a:rPr lang="en-PH" sz="1900" kern="1200" dirty="0" smtClean="0"/>
            <a:t>Product Owner</a:t>
          </a:r>
          <a:endParaRPr lang="en-PH" sz="1900" kern="1200" dirty="0"/>
        </a:p>
      </dsp:txBody>
      <dsp:txXfrm>
        <a:off x="0" y="506636"/>
        <a:ext cx="8601166" cy="1012294"/>
      </dsp:txXfrm>
    </dsp:sp>
    <dsp:sp modelId="{9A5E969A-4FB1-4B33-8227-DB5E45FB1C82}">
      <dsp:nvSpPr>
        <dsp:cNvPr id="0" name=""/>
        <dsp:cNvSpPr/>
      </dsp:nvSpPr>
      <dsp:spPr>
        <a:xfrm>
          <a:off x="2236303" y="1544234"/>
          <a:ext cx="6364862" cy="506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435" tIns="51435" rIns="51435" bIns="51435" numCol="1" spcCol="1270" anchor="b" anchorCtr="0">
          <a:noAutofit/>
        </a:bodyPr>
        <a:lstStyle/>
        <a:p>
          <a:pPr lvl="0" algn="l" defTabSz="1200150">
            <a:lnSpc>
              <a:spcPct val="90000"/>
            </a:lnSpc>
            <a:spcBef>
              <a:spcPct val="0"/>
            </a:spcBef>
            <a:spcAft>
              <a:spcPct val="35000"/>
            </a:spcAft>
          </a:pPr>
          <a:r>
            <a:rPr lang="en-PH" sz="2700" kern="1200" dirty="0" smtClean="0"/>
            <a:t>  </a:t>
          </a:r>
          <a:endParaRPr lang="en-PH" sz="2700" kern="1200" dirty="0"/>
        </a:p>
      </dsp:txBody>
      <dsp:txXfrm>
        <a:off x="2236303" y="1544234"/>
        <a:ext cx="6364862" cy="506071"/>
      </dsp:txXfrm>
    </dsp:sp>
    <dsp:sp modelId="{899E9B83-473A-4C05-9A55-C169391BFB62}">
      <dsp:nvSpPr>
        <dsp:cNvPr id="0" name=""/>
        <dsp:cNvSpPr/>
      </dsp:nvSpPr>
      <dsp:spPr>
        <a:xfrm>
          <a:off x="0" y="1544234"/>
          <a:ext cx="2236303" cy="506071"/>
        </a:xfrm>
        <a:prstGeom prst="round2SameRect">
          <a:avLst>
            <a:gd name="adj1" fmla="val 16670"/>
            <a:gd name="adj2" fmla="val 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lvl="0" algn="ctr" defTabSz="1200150">
            <a:lnSpc>
              <a:spcPct val="90000"/>
            </a:lnSpc>
            <a:spcBef>
              <a:spcPct val="0"/>
            </a:spcBef>
            <a:spcAft>
              <a:spcPct val="35000"/>
            </a:spcAft>
          </a:pPr>
          <a:r>
            <a:rPr lang="en-PH" sz="2700" kern="1200" dirty="0" smtClean="0"/>
            <a:t>Agenda</a:t>
          </a:r>
          <a:endParaRPr lang="en-PH" sz="2700" kern="1200" dirty="0"/>
        </a:p>
      </dsp:txBody>
      <dsp:txXfrm>
        <a:off x="24709" y="1568943"/>
        <a:ext cx="2186885" cy="481362"/>
      </dsp:txXfrm>
    </dsp:sp>
    <dsp:sp modelId="{5C6507CB-90A1-45EE-B749-BCCDED9693D5}">
      <dsp:nvSpPr>
        <dsp:cNvPr id="0" name=""/>
        <dsp:cNvSpPr/>
      </dsp:nvSpPr>
      <dsp:spPr>
        <a:xfrm>
          <a:off x="0" y="2050305"/>
          <a:ext cx="8601166" cy="1012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PH" sz="1900" kern="1200" dirty="0" smtClean="0"/>
            <a:t>Discuss Top Priority Product</a:t>
          </a:r>
          <a:endParaRPr lang="en-PH" sz="1900" kern="1200" dirty="0"/>
        </a:p>
        <a:p>
          <a:pPr marL="171450" lvl="1" indent="-171450" algn="l" defTabSz="844550">
            <a:lnSpc>
              <a:spcPct val="90000"/>
            </a:lnSpc>
            <a:spcBef>
              <a:spcPct val="0"/>
            </a:spcBef>
            <a:spcAft>
              <a:spcPct val="15000"/>
            </a:spcAft>
            <a:buChar char="••"/>
          </a:pPr>
          <a:r>
            <a:rPr lang="en-PH" sz="1900" kern="1200" dirty="0" smtClean="0"/>
            <a:t>Team selects which to do</a:t>
          </a:r>
          <a:endParaRPr lang="en-PH" sz="1900" kern="1200" dirty="0"/>
        </a:p>
      </dsp:txBody>
      <dsp:txXfrm>
        <a:off x="0" y="2050305"/>
        <a:ext cx="8601166" cy="1012294"/>
      </dsp:txXfrm>
    </dsp:sp>
    <dsp:sp modelId="{1A2DB35D-42EB-4CA1-AF2F-19ACBCDDD144}">
      <dsp:nvSpPr>
        <dsp:cNvPr id="0" name=""/>
        <dsp:cNvSpPr/>
      </dsp:nvSpPr>
      <dsp:spPr>
        <a:xfrm>
          <a:off x="2236303" y="3087903"/>
          <a:ext cx="6364862" cy="506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435" tIns="51435" rIns="51435" bIns="51435" numCol="1" spcCol="1270" anchor="b" anchorCtr="0">
          <a:noAutofit/>
        </a:bodyPr>
        <a:lstStyle/>
        <a:p>
          <a:pPr lvl="0" algn="l" defTabSz="1200150">
            <a:lnSpc>
              <a:spcPct val="90000"/>
            </a:lnSpc>
            <a:spcBef>
              <a:spcPct val="0"/>
            </a:spcBef>
            <a:spcAft>
              <a:spcPct val="35000"/>
            </a:spcAft>
          </a:pPr>
          <a:r>
            <a:rPr lang="en-PH" sz="2700" kern="1200" dirty="0" smtClean="0"/>
            <a:t> </a:t>
          </a:r>
          <a:endParaRPr lang="en-PH" sz="2700" kern="1200" dirty="0"/>
        </a:p>
      </dsp:txBody>
      <dsp:txXfrm>
        <a:off x="2236303" y="3087903"/>
        <a:ext cx="6364862" cy="506071"/>
      </dsp:txXfrm>
    </dsp:sp>
    <dsp:sp modelId="{6FEB1C7A-ECB8-4A6E-A971-3DB5D34DB0A7}">
      <dsp:nvSpPr>
        <dsp:cNvPr id="0" name=""/>
        <dsp:cNvSpPr/>
      </dsp:nvSpPr>
      <dsp:spPr>
        <a:xfrm>
          <a:off x="0" y="3087903"/>
          <a:ext cx="2236303" cy="506071"/>
        </a:xfrm>
        <a:prstGeom prst="round2SameRect">
          <a:avLst>
            <a:gd name="adj1" fmla="val 16670"/>
            <a:gd name="adj2" fmla="val 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lvl="0" algn="ctr" defTabSz="1200150">
            <a:lnSpc>
              <a:spcPct val="90000"/>
            </a:lnSpc>
            <a:spcBef>
              <a:spcPct val="0"/>
            </a:spcBef>
            <a:spcAft>
              <a:spcPct val="35000"/>
            </a:spcAft>
          </a:pPr>
          <a:r>
            <a:rPr lang="en-PH" sz="2700" kern="1200" dirty="0" smtClean="0"/>
            <a:t>Why</a:t>
          </a:r>
          <a:endParaRPr lang="en-PH" sz="2700" kern="1200" dirty="0"/>
        </a:p>
      </dsp:txBody>
      <dsp:txXfrm>
        <a:off x="24709" y="3112612"/>
        <a:ext cx="2186885" cy="481362"/>
      </dsp:txXfrm>
    </dsp:sp>
    <dsp:sp modelId="{50C7C42B-350B-4C8E-9E98-EFC0DE31450D}">
      <dsp:nvSpPr>
        <dsp:cNvPr id="0" name=""/>
        <dsp:cNvSpPr/>
      </dsp:nvSpPr>
      <dsp:spPr>
        <a:xfrm>
          <a:off x="0" y="3593974"/>
          <a:ext cx="8601166" cy="1012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71450" lvl="1" indent="-171450" algn="l" defTabSz="844550">
            <a:lnSpc>
              <a:spcPct val="90000"/>
            </a:lnSpc>
            <a:spcBef>
              <a:spcPct val="0"/>
            </a:spcBef>
            <a:spcAft>
              <a:spcPct val="15000"/>
            </a:spcAft>
            <a:buChar char="••"/>
          </a:pPr>
          <a:r>
            <a:rPr lang="en-PH" sz="1900" kern="1200" dirty="0" smtClean="0"/>
            <a:t>Know what will be worked on</a:t>
          </a:r>
          <a:endParaRPr lang="en-PH" sz="1900" kern="1200" dirty="0"/>
        </a:p>
        <a:p>
          <a:pPr marL="171450" lvl="1" indent="-171450" algn="l" defTabSz="844550">
            <a:lnSpc>
              <a:spcPct val="90000"/>
            </a:lnSpc>
            <a:spcBef>
              <a:spcPct val="0"/>
            </a:spcBef>
            <a:spcAft>
              <a:spcPct val="15000"/>
            </a:spcAft>
            <a:buChar char="••"/>
          </a:pPr>
          <a:r>
            <a:rPr lang="en-PH" sz="1900" kern="1200" dirty="0" smtClean="0"/>
            <a:t>Understand it enough to do it</a:t>
          </a:r>
          <a:endParaRPr lang="en-PH" sz="1900" kern="1200" dirty="0"/>
        </a:p>
      </dsp:txBody>
      <dsp:txXfrm>
        <a:off x="0" y="3593974"/>
        <a:ext cx="8601166" cy="10122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F60ED-D780-4DE7-9178-018745AC481D}">
      <dsp:nvSpPr>
        <dsp:cNvPr id="0" name=""/>
        <dsp:cNvSpPr/>
      </dsp:nvSpPr>
      <dsp:spPr>
        <a:xfrm rot="5400000">
          <a:off x="2540019" y="1049749"/>
          <a:ext cx="930084" cy="1058868"/>
        </a:xfrm>
        <a:prstGeom prst="bentUpArrow">
          <a:avLst>
            <a:gd name="adj1" fmla="val 32840"/>
            <a:gd name="adj2" fmla="val 25000"/>
            <a:gd name="adj3" fmla="val 35780"/>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6BA9DA-1328-4CC5-8FD2-00EC96ABD840}">
      <dsp:nvSpPr>
        <dsp:cNvPr id="0" name=""/>
        <dsp:cNvSpPr/>
      </dsp:nvSpPr>
      <dsp:spPr>
        <a:xfrm>
          <a:off x="2293603" y="18731"/>
          <a:ext cx="1565715" cy="1095950"/>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PH" sz="2000" kern="1200" dirty="0" smtClean="0"/>
            <a:t>What did you do?</a:t>
          </a:r>
          <a:endParaRPr lang="en-PH" sz="2000" kern="1200" dirty="0"/>
        </a:p>
      </dsp:txBody>
      <dsp:txXfrm>
        <a:off x="2347112" y="72240"/>
        <a:ext cx="1458697" cy="988932"/>
      </dsp:txXfrm>
    </dsp:sp>
    <dsp:sp modelId="{02984D8A-6814-4779-BC83-DFC1C1B21F01}">
      <dsp:nvSpPr>
        <dsp:cNvPr id="0" name=""/>
        <dsp:cNvSpPr/>
      </dsp:nvSpPr>
      <dsp:spPr>
        <a:xfrm>
          <a:off x="3859318" y="123255"/>
          <a:ext cx="1138752" cy="885795"/>
        </a:xfrm>
        <a:prstGeom prst="rect">
          <a:avLst/>
        </a:prstGeom>
        <a:noFill/>
        <a:ln>
          <a:noFill/>
        </a:ln>
        <a:effectLst/>
      </dsp:spPr>
      <dsp:style>
        <a:lnRef idx="0">
          <a:scrgbClr r="0" g="0" b="0"/>
        </a:lnRef>
        <a:fillRef idx="0">
          <a:scrgbClr r="0" g="0" b="0"/>
        </a:fillRef>
        <a:effectRef idx="0">
          <a:scrgbClr r="0" g="0" b="0"/>
        </a:effectRef>
        <a:fontRef idx="minor"/>
      </dsp:style>
    </dsp:sp>
    <dsp:sp modelId="{FA346E47-EF59-43C4-A38C-B301DDB038E9}">
      <dsp:nvSpPr>
        <dsp:cNvPr id="0" name=""/>
        <dsp:cNvSpPr/>
      </dsp:nvSpPr>
      <dsp:spPr>
        <a:xfrm rot="5400000">
          <a:off x="3838163" y="2301866"/>
          <a:ext cx="930084" cy="1058868"/>
        </a:xfrm>
        <a:prstGeom prst="bentUpArrow">
          <a:avLst>
            <a:gd name="adj1" fmla="val 32840"/>
            <a:gd name="adj2" fmla="val 25000"/>
            <a:gd name="adj3" fmla="val 35780"/>
          </a:avLst>
        </a:prstGeom>
        <a:solidFill>
          <a:schemeClr val="accent5">
            <a:tint val="50000"/>
            <a:hueOff val="-6685025"/>
            <a:satOff val="-25325"/>
            <a:lumOff val="84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4562EE-A2E5-41BE-A00A-5C4A369C48DE}">
      <dsp:nvSpPr>
        <dsp:cNvPr id="0" name=""/>
        <dsp:cNvSpPr/>
      </dsp:nvSpPr>
      <dsp:spPr>
        <a:xfrm>
          <a:off x="3591747" y="1249844"/>
          <a:ext cx="1565715" cy="1137957"/>
        </a:xfrm>
        <a:prstGeom prst="roundRect">
          <a:avLst>
            <a:gd name="adj" fmla="val 1667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PH" sz="2000" kern="1200" dirty="0" smtClean="0"/>
            <a:t>What will you do today?</a:t>
          </a:r>
          <a:endParaRPr lang="en-PH" sz="2000" kern="1200" dirty="0"/>
        </a:p>
      </dsp:txBody>
      <dsp:txXfrm>
        <a:off x="3647307" y="1305404"/>
        <a:ext cx="1454595" cy="1026837"/>
      </dsp:txXfrm>
    </dsp:sp>
    <dsp:sp modelId="{24710612-89B0-4DBC-8840-60D4B2B0C60B}">
      <dsp:nvSpPr>
        <dsp:cNvPr id="0" name=""/>
        <dsp:cNvSpPr/>
      </dsp:nvSpPr>
      <dsp:spPr>
        <a:xfrm>
          <a:off x="5157463" y="1375372"/>
          <a:ext cx="1138752" cy="885795"/>
        </a:xfrm>
        <a:prstGeom prst="rect">
          <a:avLst/>
        </a:prstGeom>
        <a:noFill/>
        <a:ln>
          <a:noFill/>
        </a:ln>
        <a:effectLst/>
      </dsp:spPr>
      <dsp:style>
        <a:lnRef idx="0">
          <a:scrgbClr r="0" g="0" b="0"/>
        </a:lnRef>
        <a:fillRef idx="0">
          <a:scrgbClr r="0" g="0" b="0"/>
        </a:fillRef>
        <a:effectRef idx="0">
          <a:scrgbClr r="0" g="0" b="0"/>
        </a:effectRef>
        <a:fontRef idx="minor"/>
      </dsp:style>
    </dsp:sp>
    <dsp:sp modelId="{0D447365-ABC1-417A-91E0-1828CAFEF844}">
      <dsp:nvSpPr>
        <dsp:cNvPr id="0" name=""/>
        <dsp:cNvSpPr/>
      </dsp:nvSpPr>
      <dsp:spPr>
        <a:xfrm>
          <a:off x="4889892" y="2501962"/>
          <a:ext cx="1565715" cy="1095950"/>
        </a:xfrm>
        <a:prstGeom prst="roundRect">
          <a:avLst>
            <a:gd name="adj" fmla="val 166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PH" sz="2000" kern="1200" dirty="0" smtClean="0"/>
            <a:t>Is anything in your way?</a:t>
          </a:r>
          <a:endParaRPr lang="en-PH" sz="2000" kern="1200" dirty="0"/>
        </a:p>
      </dsp:txBody>
      <dsp:txXfrm>
        <a:off x="4943401" y="2555471"/>
        <a:ext cx="1458697" cy="98893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l-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A8770-CA3E-4D67-9458-6C1D2B52494F}" type="datetimeFigureOut">
              <a:rPr lang="fil-PH" smtClean="0"/>
              <a:t>4/14/2017</a:t>
            </a:fld>
            <a:endParaRPr lang="fil-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l-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l-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l-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5082E1-2ECF-41F4-9F70-63946E0F9778}" type="slidenum">
              <a:rPr lang="fil-PH" smtClean="0"/>
              <a:t>‹#›</a:t>
            </a:fld>
            <a:endParaRPr lang="fil-PH"/>
          </a:p>
        </p:txBody>
      </p:sp>
    </p:spTree>
    <p:extLst>
      <p:ext uri="{BB962C8B-B14F-4D97-AF65-F5344CB8AC3E}">
        <p14:creationId xmlns:p14="http://schemas.microsoft.com/office/powerpoint/2010/main" val="2563490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l-PH"/>
          </a:p>
        </p:txBody>
      </p:sp>
      <p:sp>
        <p:nvSpPr>
          <p:cNvPr id="4" name="Slide Number Placeholder 3"/>
          <p:cNvSpPr>
            <a:spLocks noGrp="1"/>
          </p:cNvSpPr>
          <p:nvPr>
            <p:ph type="sldNum" sz="quarter" idx="10"/>
          </p:nvPr>
        </p:nvSpPr>
        <p:spPr/>
        <p:txBody>
          <a:bodyPr/>
          <a:lstStyle/>
          <a:p>
            <a:fld id="{E35082E1-2ECF-41F4-9F70-63946E0F9778}" type="slidenum">
              <a:rPr lang="fil-PH" smtClean="0"/>
              <a:t>24</a:t>
            </a:fld>
            <a:endParaRPr lang="fil-PH"/>
          </a:p>
        </p:txBody>
      </p:sp>
    </p:spTree>
    <p:extLst>
      <p:ext uri="{BB962C8B-B14F-4D97-AF65-F5344CB8AC3E}">
        <p14:creationId xmlns:p14="http://schemas.microsoft.com/office/powerpoint/2010/main" val="3240344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slides</a:t>
            </a:r>
            <a:r>
              <a:rPr lang="en-PH" baseline="0" dirty="0" smtClean="0"/>
              <a:t> will consist of screenshots for the different version control systems, starting with CVS.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25</a:t>
            </a:fld>
            <a:endParaRPr lang="fil-PH"/>
          </a:p>
        </p:txBody>
      </p:sp>
    </p:spTree>
    <p:extLst>
      <p:ext uri="{BB962C8B-B14F-4D97-AF65-F5344CB8AC3E}">
        <p14:creationId xmlns:p14="http://schemas.microsoft.com/office/powerpoint/2010/main" val="1691943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a:t>
            </a:r>
            <a:r>
              <a:rPr lang="en-PH" baseline="0" dirty="0" smtClean="0"/>
              <a:t> will be SVN commands screenshot.</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26</a:t>
            </a:fld>
            <a:endParaRPr lang="fil-PH"/>
          </a:p>
        </p:txBody>
      </p:sp>
    </p:spTree>
    <p:extLst>
      <p:ext uri="{BB962C8B-B14F-4D97-AF65-F5344CB8AC3E}">
        <p14:creationId xmlns:p14="http://schemas.microsoft.com/office/powerpoint/2010/main" val="3741021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will be SVN logs screenshot.</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27</a:t>
            </a:fld>
            <a:endParaRPr lang="fil-PH"/>
          </a:p>
        </p:txBody>
      </p:sp>
    </p:spTree>
    <p:extLst>
      <p:ext uri="{BB962C8B-B14F-4D97-AF65-F5344CB8AC3E}">
        <p14:creationId xmlns:p14="http://schemas.microsoft.com/office/powerpoint/2010/main" val="1970798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will</a:t>
            </a:r>
            <a:r>
              <a:rPr lang="en-PH" baseline="0" dirty="0" smtClean="0"/>
              <a:t> be screenshot of </a:t>
            </a:r>
            <a:r>
              <a:rPr lang="en-PH" baseline="0" dirty="0" err="1" smtClean="0"/>
              <a:t>Git</a:t>
            </a:r>
            <a:r>
              <a:rPr lang="en-PH" baseline="0" dirty="0" smtClean="0"/>
              <a:t> bash.</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28</a:t>
            </a:fld>
            <a:endParaRPr lang="fil-PH"/>
          </a:p>
        </p:txBody>
      </p:sp>
    </p:spTree>
    <p:extLst>
      <p:ext uri="{BB962C8B-B14F-4D97-AF65-F5344CB8AC3E}">
        <p14:creationId xmlns:p14="http://schemas.microsoft.com/office/powerpoint/2010/main" val="4046118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will be common commands in version</a:t>
            </a:r>
            <a:r>
              <a:rPr lang="en-PH" baseline="0" dirty="0" smtClean="0"/>
              <a:t> control systems and what they do.</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29</a:t>
            </a:fld>
            <a:endParaRPr lang="fil-PH"/>
          </a:p>
        </p:txBody>
      </p:sp>
    </p:spTree>
    <p:extLst>
      <p:ext uri="{BB962C8B-B14F-4D97-AF65-F5344CB8AC3E}">
        <p14:creationId xmlns:p14="http://schemas.microsoft.com/office/powerpoint/2010/main" val="2341228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is</a:t>
            </a:r>
            <a:r>
              <a:rPr lang="en-PH" baseline="0" dirty="0" smtClean="0"/>
              <a:t> continuation of commands.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30</a:t>
            </a:fld>
            <a:endParaRPr lang="fil-PH"/>
          </a:p>
        </p:txBody>
      </p:sp>
    </p:spTree>
    <p:extLst>
      <p:ext uri="{BB962C8B-B14F-4D97-AF65-F5344CB8AC3E}">
        <p14:creationId xmlns:p14="http://schemas.microsoft.com/office/powerpoint/2010/main" val="1943949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This is the last slide for version control commands. Next will be the Release process topic.</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31</a:t>
            </a:fld>
            <a:endParaRPr lang="fil-PH"/>
          </a:p>
        </p:txBody>
      </p:sp>
    </p:spTree>
    <p:extLst>
      <p:ext uri="{BB962C8B-B14F-4D97-AF65-F5344CB8AC3E}">
        <p14:creationId xmlns:p14="http://schemas.microsoft.com/office/powerpoint/2010/main" val="372550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498633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146079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637130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123472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301455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p:cNvSpPr>
            <a:spLocks noGrp="1"/>
          </p:cNvSpPr>
          <p:nvPr>
            <p:ph type="dt" sz="half" idx="10"/>
          </p:nvPr>
        </p:nvSpPr>
        <p:spPr/>
        <p:txBody>
          <a:bodyPr/>
          <a:lstStyle/>
          <a:p>
            <a:fld id="{84AB6E80-339A-4629-8279-03CD7828950D}" type="datetimeFigureOut">
              <a:rPr lang="en-PH" smtClean="0"/>
              <a:t>14/04/2017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653520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p:cNvSpPr>
            <a:spLocks noGrp="1"/>
          </p:cNvSpPr>
          <p:nvPr>
            <p:ph type="dt" sz="half" idx="10"/>
          </p:nvPr>
        </p:nvSpPr>
        <p:spPr/>
        <p:txBody>
          <a:bodyPr/>
          <a:lstStyle/>
          <a:p>
            <a:fld id="{84AB6E80-339A-4629-8279-03CD7828950D}" type="datetimeFigureOut">
              <a:rPr lang="en-PH" smtClean="0"/>
              <a:t>14/04/2017</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516978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Date Placeholder 2"/>
          <p:cNvSpPr>
            <a:spLocks noGrp="1"/>
          </p:cNvSpPr>
          <p:nvPr>
            <p:ph type="dt" sz="half" idx="10"/>
          </p:nvPr>
        </p:nvSpPr>
        <p:spPr/>
        <p:txBody>
          <a:bodyPr/>
          <a:lstStyle/>
          <a:p>
            <a:fld id="{84AB6E80-339A-4629-8279-03CD7828950D}" type="datetimeFigureOut">
              <a:rPr lang="en-PH" smtClean="0"/>
              <a:t>14/04/2017</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209735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AB6E80-339A-4629-8279-03CD7828950D}" type="datetimeFigureOut">
              <a:rPr lang="en-PH" smtClean="0"/>
              <a:t>14/04/2017</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49894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14/04/2017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928009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14/04/2017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326999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AB6E80-339A-4629-8279-03CD7828950D}" type="datetimeFigureOut">
              <a:rPr lang="en-PH" smtClean="0"/>
              <a:t>14/04/2017</a:t>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2F8B93-A49F-414A-BBC2-2C3978AFFA78}" type="slidenum">
              <a:rPr lang="en-PH" smtClean="0"/>
              <a:t>‹#›</a:t>
            </a:fld>
            <a:endParaRPr lang="en-PH"/>
          </a:p>
        </p:txBody>
      </p:sp>
    </p:spTree>
    <p:extLst>
      <p:ext uri="{BB962C8B-B14F-4D97-AF65-F5344CB8AC3E}">
        <p14:creationId xmlns:p14="http://schemas.microsoft.com/office/powerpoint/2010/main" val="2805799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78443"/>
            <a:ext cx="9144000" cy="931520"/>
          </a:xfrm>
        </p:spPr>
        <p:txBody>
          <a:bodyPr/>
          <a:lstStyle/>
          <a:p>
            <a:r>
              <a:rPr lang="en-PH" dirty="0"/>
              <a:t>Agile Development</a:t>
            </a:r>
          </a:p>
        </p:txBody>
      </p:sp>
      <p:sp>
        <p:nvSpPr>
          <p:cNvPr id="3" name="TextBox 2"/>
          <p:cNvSpPr txBox="1"/>
          <p:nvPr/>
        </p:nvSpPr>
        <p:spPr>
          <a:xfrm>
            <a:off x="222421" y="6030098"/>
            <a:ext cx="4852086" cy="646331"/>
          </a:xfrm>
          <a:prstGeom prst="rect">
            <a:avLst/>
          </a:prstGeom>
          <a:noFill/>
        </p:spPr>
        <p:txBody>
          <a:bodyPr wrap="square" rtlCol="0">
            <a:spAutoFit/>
          </a:bodyPr>
          <a:lstStyle/>
          <a:p>
            <a:r>
              <a:rPr lang="en-PH" dirty="0" err="1" smtClean="0"/>
              <a:t>Cris</a:t>
            </a:r>
            <a:r>
              <a:rPr lang="en-PH" dirty="0" smtClean="0"/>
              <a:t> Ann </a:t>
            </a:r>
            <a:r>
              <a:rPr lang="en-PH" dirty="0" err="1" smtClean="0"/>
              <a:t>Rioflorido</a:t>
            </a:r>
            <a:endParaRPr lang="en-PH" dirty="0" smtClean="0"/>
          </a:p>
          <a:p>
            <a:r>
              <a:rPr lang="en-PH" i="1" dirty="0" smtClean="0"/>
              <a:t>DEV-COL Team Leader / Software Developer</a:t>
            </a:r>
            <a:endParaRPr lang="fil-PH" i="1" dirty="0"/>
          </a:p>
        </p:txBody>
      </p:sp>
      <p:sp>
        <p:nvSpPr>
          <p:cNvPr id="4" name="TextBox 3"/>
          <p:cNvSpPr txBox="1"/>
          <p:nvPr/>
        </p:nvSpPr>
        <p:spPr>
          <a:xfrm>
            <a:off x="8270789" y="5753099"/>
            <a:ext cx="3649362" cy="923330"/>
          </a:xfrm>
          <a:prstGeom prst="rect">
            <a:avLst/>
          </a:prstGeom>
          <a:noFill/>
        </p:spPr>
        <p:txBody>
          <a:bodyPr wrap="square" rtlCol="0">
            <a:spAutoFit/>
          </a:bodyPr>
          <a:lstStyle/>
          <a:p>
            <a:pPr algn="just"/>
            <a:r>
              <a:rPr lang="en-PH" dirty="0" smtClean="0"/>
              <a:t>Stephen Joe Cruz</a:t>
            </a:r>
          </a:p>
          <a:p>
            <a:pPr algn="just"/>
            <a:r>
              <a:rPr lang="en-PH" i="1" dirty="0" smtClean="0"/>
              <a:t>DEV-COR Deputy Team Leader / Associate Software Developer</a:t>
            </a:r>
            <a:endParaRPr lang="fil-PH" i="1" dirty="0"/>
          </a:p>
        </p:txBody>
      </p:sp>
    </p:spTree>
    <p:extLst>
      <p:ext uri="{BB962C8B-B14F-4D97-AF65-F5344CB8AC3E}">
        <p14:creationId xmlns:p14="http://schemas.microsoft.com/office/powerpoint/2010/main" val="29990977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Scrum framework</a:t>
            </a:r>
            <a:endParaRPr lang="en-PH" dirty="0"/>
          </a:p>
        </p:txBody>
      </p:sp>
      <p:graphicFrame>
        <p:nvGraphicFramePr>
          <p:cNvPr id="4" name="Content Placeholder 3"/>
          <p:cNvGraphicFramePr>
            <a:graphicFrameLocks noGrp="1"/>
          </p:cNvGraphicFramePr>
          <p:nvPr>
            <p:ph idx="1"/>
            <p:extLst/>
          </p:nvPr>
        </p:nvGraphicFramePr>
        <p:xfrm>
          <a:off x="731520" y="1471749"/>
          <a:ext cx="10728960" cy="4841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0564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Roles and Responsibilities</a:t>
            </a:r>
            <a:endParaRPr lang="en-PH" dirty="0"/>
          </a:p>
        </p:txBody>
      </p:sp>
      <p:pic>
        <p:nvPicPr>
          <p:cNvPr id="4" name="Content Placeholder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47106" y="1441676"/>
            <a:ext cx="1704109" cy="1832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843595" y="3359470"/>
            <a:ext cx="1607620" cy="369332"/>
          </a:xfrm>
          <a:prstGeom prst="rect">
            <a:avLst/>
          </a:prstGeom>
          <a:noFill/>
        </p:spPr>
        <p:txBody>
          <a:bodyPr wrap="none" rtlCol="0">
            <a:spAutoFit/>
          </a:bodyPr>
          <a:lstStyle/>
          <a:p>
            <a:r>
              <a:rPr lang="en-PH" dirty="0" smtClean="0"/>
              <a:t>Product Owner</a:t>
            </a:r>
            <a:endParaRPr lang="en-PH"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3996" y="1441676"/>
            <a:ext cx="1333333" cy="2031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813996" y="3359470"/>
            <a:ext cx="1492460" cy="369332"/>
          </a:xfrm>
          <a:prstGeom prst="rect">
            <a:avLst/>
          </a:prstGeom>
          <a:noFill/>
        </p:spPr>
        <p:txBody>
          <a:bodyPr wrap="none" rtlCol="0">
            <a:spAutoFit/>
          </a:bodyPr>
          <a:lstStyle/>
          <a:p>
            <a:r>
              <a:rPr lang="en-PH" dirty="0" smtClean="0"/>
              <a:t>Scrum Master</a:t>
            </a:r>
            <a:endParaRPr lang="en-PH" dirty="0"/>
          </a:p>
        </p:txBody>
      </p:sp>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180" y="3813640"/>
            <a:ext cx="2076450" cy="190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678734" y="5615511"/>
            <a:ext cx="2006896" cy="369332"/>
          </a:xfrm>
          <a:prstGeom prst="rect">
            <a:avLst/>
          </a:prstGeom>
          <a:noFill/>
        </p:spPr>
        <p:txBody>
          <a:bodyPr wrap="none" rtlCol="0">
            <a:spAutoFit/>
          </a:bodyPr>
          <a:lstStyle/>
          <a:p>
            <a:r>
              <a:rPr lang="en-PH" dirty="0" smtClean="0"/>
              <a:t>Development Team</a:t>
            </a:r>
            <a:endParaRPr lang="en-PH" dirty="0"/>
          </a:p>
        </p:txBody>
      </p:sp>
      <p:pic>
        <p:nvPicPr>
          <p:cNvPr id="11"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2400" y="3695880"/>
            <a:ext cx="2438091" cy="1981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7004026" y="5530673"/>
            <a:ext cx="1387111" cy="369332"/>
          </a:xfrm>
          <a:prstGeom prst="rect">
            <a:avLst/>
          </a:prstGeom>
          <a:noFill/>
        </p:spPr>
        <p:txBody>
          <a:bodyPr wrap="none" rtlCol="0">
            <a:spAutoFit/>
          </a:bodyPr>
          <a:lstStyle/>
          <a:p>
            <a:r>
              <a:rPr lang="en-PH" dirty="0" smtClean="0"/>
              <a:t>Stakeholders</a:t>
            </a:r>
            <a:endParaRPr lang="en-PH" dirty="0"/>
          </a:p>
        </p:txBody>
      </p:sp>
    </p:spTree>
    <p:extLst>
      <p:ext uri="{BB962C8B-B14F-4D97-AF65-F5344CB8AC3E}">
        <p14:creationId xmlns:p14="http://schemas.microsoft.com/office/powerpoint/2010/main" val="1888362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Product Owner</a:t>
            </a:r>
            <a:endParaRPr lang="en-PH" dirty="0"/>
          </a:p>
        </p:txBody>
      </p:sp>
      <p:sp>
        <p:nvSpPr>
          <p:cNvPr id="3" name="Content Placeholder 2"/>
          <p:cNvSpPr>
            <a:spLocks noGrp="1"/>
          </p:cNvSpPr>
          <p:nvPr>
            <p:ph idx="1"/>
          </p:nvPr>
        </p:nvSpPr>
        <p:spPr/>
        <p:txBody>
          <a:bodyPr/>
          <a:lstStyle/>
          <a:p>
            <a:r>
              <a:rPr lang="en-PH" dirty="0" smtClean="0"/>
              <a:t> Define </a:t>
            </a:r>
            <a:r>
              <a:rPr lang="en-PH" dirty="0"/>
              <a:t>the features of the product </a:t>
            </a:r>
            <a:endParaRPr lang="en-PH" dirty="0" smtClean="0"/>
          </a:p>
          <a:p>
            <a:r>
              <a:rPr lang="en-PH" dirty="0" smtClean="0"/>
              <a:t> </a:t>
            </a:r>
            <a:r>
              <a:rPr lang="en-PH" dirty="0"/>
              <a:t>Makes scope vs. schedule decisions </a:t>
            </a:r>
            <a:endParaRPr lang="en-PH" dirty="0" smtClean="0"/>
          </a:p>
          <a:p>
            <a:r>
              <a:rPr lang="en-PH" dirty="0" smtClean="0"/>
              <a:t> </a:t>
            </a:r>
            <a:r>
              <a:rPr lang="en-PH" dirty="0"/>
              <a:t>Responsible for achieving financial goals of the project </a:t>
            </a:r>
            <a:endParaRPr lang="en-PH" dirty="0" smtClean="0"/>
          </a:p>
          <a:p>
            <a:r>
              <a:rPr lang="en-PH" dirty="0" smtClean="0"/>
              <a:t> </a:t>
            </a:r>
            <a:r>
              <a:rPr lang="en-PH" dirty="0"/>
              <a:t>Prioritize the product backlog </a:t>
            </a:r>
            <a:endParaRPr lang="en-PH" dirty="0" smtClean="0"/>
          </a:p>
          <a:p>
            <a:r>
              <a:rPr lang="en-PH" dirty="0" smtClean="0"/>
              <a:t> </a:t>
            </a:r>
            <a:r>
              <a:rPr lang="en-PH" dirty="0"/>
              <a:t>Adjust features and priority every sprint, as needed </a:t>
            </a:r>
            <a:endParaRPr lang="en-PH" dirty="0" smtClean="0"/>
          </a:p>
          <a:p>
            <a:r>
              <a:rPr lang="en-PH" dirty="0" smtClean="0"/>
              <a:t> </a:t>
            </a:r>
            <a:r>
              <a:rPr lang="en-PH" dirty="0"/>
              <a:t>Accept or reject work results</a:t>
            </a: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78511" y="365125"/>
            <a:ext cx="2335734" cy="2522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579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The </a:t>
            </a:r>
            <a:r>
              <a:rPr lang="en-PH" dirty="0" err="1"/>
              <a:t>ScrumMaster</a:t>
            </a:r>
            <a:endParaRPr lang="en-PH" dirty="0"/>
          </a:p>
        </p:txBody>
      </p:sp>
      <p:sp>
        <p:nvSpPr>
          <p:cNvPr id="3" name="Content Placeholder 2"/>
          <p:cNvSpPr>
            <a:spLocks noGrp="1"/>
          </p:cNvSpPr>
          <p:nvPr>
            <p:ph idx="1"/>
          </p:nvPr>
        </p:nvSpPr>
        <p:spPr/>
        <p:txBody>
          <a:bodyPr/>
          <a:lstStyle/>
          <a:p>
            <a:r>
              <a:rPr lang="en-PH" dirty="0"/>
              <a:t>Responsible for enacting Scrum values and practices </a:t>
            </a:r>
            <a:endParaRPr lang="en-PH" dirty="0" smtClean="0"/>
          </a:p>
          <a:p>
            <a:r>
              <a:rPr lang="en-PH" dirty="0" smtClean="0"/>
              <a:t> </a:t>
            </a:r>
            <a:r>
              <a:rPr lang="en-PH" dirty="0"/>
              <a:t>Removes impediments </a:t>
            </a:r>
            <a:endParaRPr lang="en-PH" dirty="0" smtClean="0"/>
          </a:p>
          <a:p>
            <a:r>
              <a:rPr lang="en-PH" dirty="0" smtClean="0"/>
              <a:t> </a:t>
            </a:r>
            <a:r>
              <a:rPr lang="en-PH" dirty="0"/>
              <a:t>Coaches the team to their best possible performance </a:t>
            </a:r>
            <a:endParaRPr lang="en-PH" dirty="0" smtClean="0"/>
          </a:p>
          <a:p>
            <a:r>
              <a:rPr lang="en-PH" dirty="0" smtClean="0"/>
              <a:t> </a:t>
            </a:r>
            <a:r>
              <a:rPr lang="en-PH" dirty="0"/>
              <a:t>Helps improve team productivity in any way possible </a:t>
            </a:r>
            <a:endParaRPr lang="en-PH" dirty="0" smtClean="0"/>
          </a:p>
          <a:p>
            <a:r>
              <a:rPr lang="en-PH" dirty="0" smtClean="0"/>
              <a:t> </a:t>
            </a:r>
            <a:r>
              <a:rPr lang="en-PH" dirty="0"/>
              <a:t>Enable close cooperation across all roles and functions </a:t>
            </a:r>
            <a:endParaRPr lang="en-PH" dirty="0" smtClean="0"/>
          </a:p>
          <a:p>
            <a:r>
              <a:rPr lang="en-PH" dirty="0" smtClean="0"/>
              <a:t> </a:t>
            </a:r>
            <a:r>
              <a:rPr lang="en-PH" dirty="0"/>
              <a:t>Shield the team from external interference</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687" y="320553"/>
            <a:ext cx="1798780" cy="274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372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The </a:t>
            </a:r>
            <a:r>
              <a:rPr lang="en-PH" dirty="0" smtClean="0"/>
              <a:t>Development team</a:t>
            </a:r>
            <a:endParaRPr lang="en-PH" dirty="0"/>
          </a:p>
        </p:txBody>
      </p:sp>
      <p:sp>
        <p:nvSpPr>
          <p:cNvPr id="3" name="Content Placeholder 2"/>
          <p:cNvSpPr>
            <a:spLocks noGrp="1"/>
          </p:cNvSpPr>
          <p:nvPr>
            <p:ph idx="1"/>
          </p:nvPr>
        </p:nvSpPr>
        <p:spPr/>
        <p:txBody>
          <a:bodyPr/>
          <a:lstStyle/>
          <a:p>
            <a:r>
              <a:rPr lang="en-PH" dirty="0" smtClean="0"/>
              <a:t>Typically </a:t>
            </a:r>
            <a:r>
              <a:rPr lang="en-PH" dirty="0"/>
              <a:t>5-9 people </a:t>
            </a:r>
            <a:endParaRPr lang="en-PH" dirty="0" smtClean="0"/>
          </a:p>
          <a:p>
            <a:r>
              <a:rPr lang="en-PH" dirty="0" smtClean="0"/>
              <a:t> </a:t>
            </a:r>
            <a:r>
              <a:rPr lang="en-PH" dirty="0"/>
              <a:t>Cross-functional: </a:t>
            </a:r>
            <a:endParaRPr lang="en-PH" dirty="0" smtClean="0"/>
          </a:p>
          <a:p>
            <a:pPr lvl="1"/>
            <a:r>
              <a:rPr lang="en-PH" dirty="0" smtClean="0"/>
              <a:t> </a:t>
            </a:r>
            <a:r>
              <a:rPr lang="en-PH" dirty="0"/>
              <a:t>Programmers, testers, user experience designers, etc. </a:t>
            </a:r>
            <a:endParaRPr lang="en-PH" dirty="0" smtClean="0"/>
          </a:p>
          <a:p>
            <a:r>
              <a:rPr lang="en-PH" dirty="0" smtClean="0"/>
              <a:t> </a:t>
            </a:r>
            <a:r>
              <a:rPr lang="en-PH" dirty="0"/>
              <a:t>Members should be full-time </a:t>
            </a:r>
            <a:endParaRPr lang="en-PH" dirty="0" smtClean="0"/>
          </a:p>
          <a:p>
            <a:pPr lvl="1"/>
            <a:r>
              <a:rPr lang="en-PH" dirty="0" smtClean="0"/>
              <a:t> </a:t>
            </a:r>
            <a:r>
              <a:rPr lang="en-PH" dirty="0"/>
              <a:t>May be exceptions (e.g., database administrator) </a:t>
            </a:r>
            <a:endParaRPr lang="en-PH" dirty="0" smtClean="0"/>
          </a:p>
          <a:p>
            <a:r>
              <a:rPr lang="en-PH" dirty="0" smtClean="0"/>
              <a:t> </a:t>
            </a:r>
            <a:r>
              <a:rPr lang="en-PH" dirty="0"/>
              <a:t>Teams are self-organizing • </a:t>
            </a:r>
            <a:endParaRPr lang="en-PH" dirty="0" smtClean="0"/>
          </a:p>
          <a:p>
            <a:pPr lvl="1"/>
            <a:r>
              <a:rPr lang="en-PH" dirty="0" smtClean="0"/>
              <a:t>Ideally</a:t>
            </a:r>
            <a:r>
              <a:rPr lang="en-PH" dirty="0"/>
              <a:t>, no titles but rarely a possibility </a:t>
            </a:r>
            <a:r>
              <a:rPr lang="en-PH" dirty="0" smtClean="0"/>
              <a:t>•</a:t>
            </a:r>
          </a:p>
          <a:p>
            <a:r>
              <a:rPr lang="en-PH" dirty="0" smtClean="0"/>
              <a:t> </a:t>
            </a:r>
            <a:r>
              <a:rPr lang="en-PH" dirty="0"/>
              <a:t>Membership should change only between sprints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5637" y="365125"/>
            <a:ext cx="2076450" cy="190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8554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Ceremonies</a:t>
            </a:r>
            <a:endParaRPr lang="en-PH" dirty="0"/>
          </a:p>
        </p:txBody>
      </p:sp>
      <p:pic>
        <p:nvPicPr>
          <p:cNvPr id="2050" name="Picture 2" descr="Image result for daily scrum meet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13817" y="1313520"/>
            <a:ext cx="2324364" cy="20047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print plan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697" y="1313520"/>
            <a:ext cx="2483501" cy="20540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print review mee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5110" y="3928609"/>
            <a:ext cx="2639685" cy="15156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print retrospective mee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853543"/>
            <a:ext cx="3162300" cy="1590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552637" y="3318284"/>
            <a:ext cx="1604414" cy="369332"/>
          </a:xfrm>
          <a:prstGeom prst="rect">
            <a:avLst/>
          </a:prstGeom>
          <a:noFill/>
        </p:spPr>
        <p:txBody>
          <a:bodyPr wrap="none" rtlCol="0">
            <a:spAutoFit/>
          </a:bodyPr>
          <a:lstStyle/>
          <a:p>
            <a:r>
              <a:rPr lang="en-PH" dirty="0" smtClean="0"/>
              <a:t>Sprint Planning</a:t>
            </a:r>
            <a:endParaRPr lang="en-PH" dirty="0"/>
          </a:p>
        </p:txBody>
      </p:sp>
      <p:sp>
        <p:nvSpPr>
          <p:cNvPr id="9" name="TextBox 8"/>
          <p:cNvSpPr txBox="1"/>
          <p:nvPr/>
        </p:nvSpPr>
        <p:spPr>
          <a:xfrm>
            <a:off x="6595090" y="3318284"/>
            <a:ext cx="2131096" cy="369332"/>
          </a:xfrm>
          <a:prstGeom prst="rect">
            <a:avLst/>
          </a:prstGeom>
          <a:noFill/>
        </p:spPr>
        <p:txBody>
          <a:bodyPr wrap="none" rtlCol="0">
            <a:spAutoFit/>
          </a:bodyPr>
          <a:lstStyle/>
          <a:p>
            <a:r>
              <a:rPr lang="en-PH" dirty="0" smtClean="0"/>
              <a:t>Daily Scrum Meeting</a:t>
            </a:r>
            <a:endParaRPr lang="en-PH" dirty="0"/>
          </a:p>
        </p:txBody>
      </p:sp>
      <p:sp>
        <p:nvSpPr>
          <p:cNvPr id="10" name="TextBox 9"/>
          <p:cNvSpPr txBox="1"/>
          <p:nvPr/>
        </p:nvSpPr>
        <p:spPr>
          <a:xfrm>
            <a:off x="1690431" y="5500545"/>
            <a:ext cx="1466620" cy="369332"/>
          </a:xfrm>
          <a:prstGeom prst="rect">
            <a:avLst/>
          </a:prstGeom>
          <a:noFill/>
        </p:spPr>
        <p:txBody>
          <a:bodyPr wrap="none" rtlCol="0">
            <a:spAutoFit/>
          </a:bodyPr>
          <a:lstStyle/>
          <a:p>
            <a:r>
              <a:rPr lang="en-PH" dirty="0" smtClean="0"/>
              <a:t>Sprint Review</a:t>
            </a:r>
            <a:endParaRPr lang="en-PH" dirty="0"/>
          </a:p>
        </p:txBody>
      </p:sp>
      <p:sp>
        <p:nvSpPr>
          <p:cNvPr id="11" name="TextBox 10"/>
          <p:cNvSpPr txBox="1"/>
          <p:nvPr/>
        </p:nvSpPr>
        <p:spPr>
          <a:xfrm>
            <a:off x="6648886" y="5481139"/>
            <a:ext cx="2077300" cy="369332"/>
          </a:xfrm>
          <a:prstGeom prst="rect">
            <a:avLst/>
          </a:prstGeom>
          <a:noFill/>
        </p:spPr>
        <p:txBody>
          <a:bodyPr wrap="none" rtlCol="0">
            <a:spAutoFit/>
          </a:bodyPr>
          <a:lstStyle/>
          <a:p>
            <a:r>
              <a:rPr lang="en-PH" dirty="0" smtClean="0"/>
              <a:t>Sprint Retrospective</a:t>
            </a:r>
            <a:endParaRPr lang="en-PH" dirty="0"/>
          </a:p>
        </p:txBody>
      </p:sp>
    </p:spTree>
    <p:extLst>
      <p:ext uri="{BB962C8B-B14F-4D97-AF65-F5344CB8AC3E}">
        <p14:creationId xmlns:p14="http://schemas.microsoft.com/office/powerpoint/2010/main" val="38878891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sprint plan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10330" y="0"/>
            <a:ext cx="3148307" cy="26038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PH" dirty="0" smtClean="0"/>
              <a:t>Sprint Planning Meeting</a:t>
            </a:r>
            <a:endParaRPr lang="en-PH" dirty="0"/>
          </a:p>
        </p:txBody>
      </p:sp>
      <p:graphicFrame>
        <p:nvGraphicFramePr>
          <p:cNvPr id="6" name="Diagram 5"/>
          <p:cNvGraphicFramePr/>
          <p:nvPr>
            <p:extLst/>
          </p:nvPr>
        </p:nvGraphicFramePr>
        <p:xfrm>
          <a:off x="1065348" y="1793966"/>
          <a:ext cx="8601166" cy="46068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19469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 Planning</a:t>
            </a:r>
            <a:endParaRPr lang="en-PH" dirty="0"/>
          </a:p>
        </p:txBody>
      </p:sp>
      <p:sp>
        <p:nvSpPr>
          <p:cNvPr id="3" name="Content Placeholder 2"/>
          <p:cNvSpPr>
            <a:spLocks noGrp="1"/>
          </p:cNvSpPr>
          <p:nvPr>
            <p:ph idx="1"/>
          </p:nvPr>
        </p:nvSpPr>
        <p:spPr/>
        <p:txBody>
          <a:bodyPr/>
          <a:lstStyle/>
          <a:p>
            <a:r>
              <a:rPr lang="en-PH" dirty="0"/>
              <a:t>Team selects items from the product backlog they can commit to completing </a:t>
            </a:r>
          </a:p>
          <a:p>
            <a:r>
              <a:rPr lang="en-PH" dirty="0" smtClean="0"/>
              <a:t>Sprint </a:t>
            </a:r>
            <a:r>
              <a:rPr lang="en-PH" dirty="0"/>
              <a:t>backlog is created </a:t>
            </a:r>
            <a:endParaRPr lang="en-PH" dirty="0" smtClean="0"/>
          </a:p>
          <a:p>
            <a:r>
              <a:rPr lang="en-PH" dirty="0" smtClean="0"/>
              <a:t> </a:t>
            </a:r>
            <a:r>
              <a:rPr lang="en-PH" dirty="0"/>
              <a:t>Tasks are identified and each is estimated (1-16 hours) </a:t>
            </a:r>
            <a:endParaRPr lang="en-PH" dirty="0" smtClean="0"/>
          </a:p>
          <a:p>
            <a:r>
              <a:rPr lang="en-PH" dirty="0" smtClean="0"/>
              <a:t> </a:t>
            </a:r>
            <a:r>
              <a:rPr lang="en-PH" dirty="0"/>
              <a:t>Collaboratively, not done alone by the </a:t>
            </a:r>
            <a:r>
              <a:rPr lang="en-PH" dirty="0" err="1"/>
              <a:t>ScrumMaster</a:t>
            </a:r>
            <a:r>
              <a:rPr lang="en-PH" dirty="0"/>
              <a:t> </a:t>
            </a:r>
            <a:endParaRPr lang="en-PH" dirty="0" smtClean="0"/>
          </a:p>
          <a:p>
            <a:r>
              <a:rPr lang="en-PH" dirty="0" smtClean="0"/>
              <a:t> </a:t>
            </a:r>
            <a:r>
              <a:rPr lang="en-PH" dirty="0"/>
              <a:t>High-level design is considered</a:t>
            </a:r>
          </a:p>
        </p:txBody>
      </p:sp>
    </p:spTree>
    <p:extLst>
      <p:ext uri="{BB962C8B-B14F-4D97-AF65-F5344CB8AC3E}">
        <p14:creationId xmlns:p14="http://schemas.microsoft.com/office/powerpoint/2010/main" val="33793370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 Focus</a:t>
            </a:r>
            <a:endParaRPr lang="en-PH" dirty="0"/>
          </a:p>
        </p:txBody>
      </p:sp>
      <p:pic>
        <p:nvPicPr>
          <p:cNvPr id="3076" name="Picture 4"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703" y="1817914"/>
            <a:ext cx="5293605" cy="3285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82577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 Backlog</a:t>
            </a:r>
            <a:endParaRPr lang="en-PH" dirty="0"/>
          </a:p>
        </p:txBody>
      </p:sp>
      <p:pic>
        <p:nvPicPr>
          <p:cNvPr id="6" name="Content Placeholder 5"/>
          <p:cNvPicPr>
            <a:picLocks noGrp="1" noChangeAspect="1"/>
          </p:cNvPicPr>
          <p:nvPr>
            <p:ph idx="1"/>
          </p:nvPr>
        </p:nvPicPr>
        <p:blipFill>
          <a:blip r:embed="rId2"/>
          <a:stretch>
            <a:fillRect/>
          </a:stretch>
        </p:blipFill>
        <p:spPr>
          <a:xfrm>
            <a:off x="838200" y="1876140"/>
            <a:ext cx="10515600" cy="3015455"/>
          </a:xfrm>
          <a:prstGeom prst="rect">
            <a:avLst/>
          </a:prstGeom>
        </p:spPr>
      </p:pic>
    </p:spTree>
    <p:extLst>
      <p:ext uri="{BB962C8B-B14F-4D97-AF65-F5344CB8AC3E}">
        <p14:creationId xmlns:p14="http://schemas.microsoft.com/office/powerpoint/2010/main" val="29614752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1885"/>
            <a:ext cx="10515600" cy="880791"/>
          </a:xfrm>
        </p:spPr>
        <p:txBody>
          <a:bodyPr>
            <a:normAutofit/>
          </a:bodyPr>
          <a:lstStyle/>
          <a:p>
            <a:pPr algn="ctr"/>
            <a:r>
              <a:rPr lang="en-PH" sz="4000" dirty="0"/>
              <a:t>Agile Manifesto</a:t>
            </a:r>
          </a:p>
        </p:txBody>
      </p:sp>
      <p:sp>
        <p:nvSpPr>
          <p:cNvPr id="3" name="Content Placeholder 2"/>
          <p:cNvSpPr>
            <a:spLocks noGrp="1"/>
          </p:cNvSpPr>
          <p:nvPr>
            <p:ph idx="1"/>
          </p:nvPr>
        </p:nvSpPr>
        <p:spPr>
          <a:xfrm>
            <a:off x="838200" y="1546950"/>
            <a:ext cx="10515600" cy="4351338"/>
          </a:xfrm>
        </p:spPr>
        <p:txBody>
          <a:bodyPr>
            <a:noAutofit/>
          </a:bodyPr>
          <a:lstStyle/>
          <a:p>
            <a:pPr marL="0" indent="0">
              <a:buNone/>
            </a:pPr>
            <a:r>
              <a:rPr lang="en-PH" dirty="0"/>
              <a:t>We are uncovering better ways of developing software by doing it and helping others do it. Through this work, we have come to value</a:t>
            </a:r>
            <a:r>
              <a:rPr lang="en-PH" dirty="0" smtClean="0"/>
              <a:t>:</a:t>
            </a:r>
            <a:endParaRPr lang="en-PH" dirty="0"/>
          </a:p>
          <a:p>
            <a:pPr lvl="1"/>
            <a:r>
              <a:rPr lang="en-PH" sz="2800" dirty="0"/>
              <a:t>Individuals and interactions over processes and tools</a:t>
            </a:r>
          </a:p>
          <a:p>
            <a:pPr lvl="1"/>
            <a:r>
              <a:rPr lang="en-PH" sz="2800" dirty="0"/>
              <a:t>Working software over comprehensive documentation</a:t>
            </a:r>
          </a:p>
          <a:p>
            <a:pPr lvl="1"/>
            <a:r>
              <a:rPr lang="en-PH" sz="2800" dirty="0"/>
              <a:t>Customer collaboration over contract negotiation</a:t>
            </a:r>
          </a:p>
          <a:p>
            <a:pPr lvl="1"/>
            <a:r>
              <a:rPr lang="en-PH" sz="2800" dirty="0"/>
              <a:t>Responding to change over following a plan</a:t>
            </a:r>
            <a:endParaRPr lang="en-PH" dirty="0"/>
          </a:p>
          <a:p>
            <a:pPr marL="0" indent="0">
              <a:buNone/>
            </a:pPr>
            <a:endParaRPr lang="en-PH" dirty="0"/>
          </a:p>
          <a:p>
            <a:pPr marL="0" indent="0">
              <a:buNone/>
            </a:pPr>
            <a:r>
              <a:rPr lang="en-PH" dirty="0"/>
              <a:t>That is, while there is value in the items on the right, we value the items on the left more.</a:t>
            </a:r>
            <a:endParaRPr lang="en-PH" sz="3200" dirty="0"/>
          </a:p>
        </p:txBody>
      </p:sp>
    </p:spTree>
    <p:extLst>
      <p:ext uri="{BB962C8B-B14F-4D97-AF65-F5344CB8AC3E}">
        <p14:creationId xmlns:p14="http://schemas.microsoft.com/office/powerpoint/2010/main" val="26900727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Daily Scrum Meeting</a:t>
            </a:r>
            <a:endParaRPr lang="en-PH" dirty="0"/>
          </a:p>
        </p:txBody>
      </p:sp>
      <p:sp>
        <p:nvSpPr>
          <p:cNvPr id="3" name="Content Placeholder 2"/>
          <p:cNvSpPr>
            <a:spLocks noGrp="1"/>
          </p:cNvSpPr>
          <p:nvPr>
            <p:ph idx="1"/>
          </p:nvPr>
        </p:nvSpPr>
        <p:spPr/>
        <p:txBody>
          <a:bodyPr/>
          <a:lstStyle/>
          <a:p>
            <a:r>
              <a:rPr lang="en-PH" dirty="0"/>
              <a:t>Parameters </a:t>
            </a:r>
            <a:endParaRPr lang="en-PH" dirty="0" smtClean="0"/>
          </a:p>
          <a:p>
            <a:pPr lvl="1"/>
            <a:r>
              <a:rPr lang="en-PH" dirty="0" smtClean="0"/>
              <a:t>Daily </a:t>
            </a:r>
          </a:p>
          <a:p>
            <a:pPr lvl="1"/>
            <a:r>
              <a:rPr lang="en-PH" dirty="0" smtClean="0"/>
              <a:t>15-minutes </a:t>
            </a:r>
          </a:p>
          <a:p>
            <a:pPr lvl="1"/>
            <a:r>
              <a:rPr lang="en-PH" dirty="0" smtClean="0"/>
              <a:t>Stand-up (optional)</a:t>
            </a:r>
          </a:p>
          <a:p>
            <a:r>
              <a:rPr lang="en-PH" dirty="0" smtClean="0"/>
              <a:t> </a:t>
            </a:r>
            <a:r>
              <a:rPr lang="en-PH" dirty="0"/>
              <a:t>Not for problem solving </a:t>
            </a:r>
            <a:endParaRPr lang="en-PH" dirty="0" smtClean="0"/>
          </a:p>
          <a:p>
            <a:pPr lvl="1"/>
            <a:r>
              <a:rPr lang="en-PH" dirty="0" smtClean="0"/>
              <a:t>Whole </a:t>
            </a:r>
            <a:r>
              <a:rPr lang="en-PH" dirty="0"/>
              <a:t>world is invited </a:t>
            </a:r>
            <a:endParaRPr lang="en-PH" dirty="0" smtClean="0"/>
          </a:p>
          <a:p>
            <a:pPr lvl="1"/>
            <a:r>
              <a:rPr lang="en-PH" dirty="0" smtClean="0"/>
              <a:t> </a:t>
            </a:r>
            <a:r>
              <a:rPr lang="en-PH" dirty="0"/>
              <a:t>Only team members, </a:t>
            </a:r>
            <a:r>
              <a:rPr lang="en-PH" dirty="0" err="1"/>
              <a:t>ScrumMaster</a:t>
            </a:r>
            <a:r>
              <a:rPr lang="en-PH" dirty="0"/>
              <a:t>, product owner, can talk </a:t>
            </a:r>
            <a:endParaRPr lang="en-PH" dirty="0" smtClean="0"/>
          </a:p>
          <a:p>
            <a:r>
              <a:rPr lang="en-PH" dirty="0" smtClean="0"/>
              <a:t> </a:t>
            </a:r>
            <a:r>
              <a:rPr lang="en-PH" dirty="0"/>
              <a:t>Helps avoid other unnecessary meetings</a:t>
            </a:r>
          </a:p>
        </p:txBody>
      </p:sp>
      <p:pic>
        <p:nvPicPr>
          <p:cNvPr id="4" name="Picture 2" descr="Image result for daily scrum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1817" y="365125"/>
            <a:ext cx="2324364" cy="200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1728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Daily Scrum Meeting</a:t>
            </a:r>
            <a:endParaRPr lang="en-PH" dirty="0"/>
          </a:p>
        </p:txBody>
      </p:sp>
      <p:sp>
        <p:nvSpPr>
          <p:cNvPr id="3" name="Content Placeholder 2"/>
          <p:cNvSpPr>
            <a:spLocks noGrp="1"/>
          </p:cNvSpPr>
          <p:nvPr>
            <p:ph idx="1"/>
          </p:nvPr>
        </p:nvSpPr>
        <p:spPr/>
        <p:txBody>
          <a:bodyPr/>
          <a:lstStyle/>
          <a:p>
            <a:r>
              <a:rPr lang="en-PH" dirty="0"/>
              <a:t>Everyone answers 3 </a:t>
            </a:r>
            <a:r>
              <a:rPr lang="en-PH" dirty="0" smtClean="0"/>
              <a:t>questions</a:t>
            </a:r>
          </a:p>
          <a:p>
            <a:endParaRPr lang="en-PH" dirty="0"/>
          </a:p>
        </p:txBody>
      </p:sp>
      <p:graphicFrame>
        <p:nvGraphicFramePr>
          <p:cNvPr id="5" name="Diagram 4"/>
          <p:cNvGraphicFramePr/>
          <p:nvPr>
            <p:extLst/>
          </p:nvPr>
        </p:nvGraphicFramePr>
        <p:xfrm>
          <a:off x="-928915" y="2420983"/>
          <a:ext cx="8749211" cy="3616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111272" y="2534196"/>
            <a:ext cx="5969455" cy="830997"/>
          </a:xfrm>
          <a:prstGeom prst="rect">
            <a:avLst/>
          </a:prstGeom>
          <a:noFill/>
        </p:spPr>
        <p:txBody>
          <a:bodyPr wrap="none" rtlCol="0">
            <a:spAutoFit/>
          </a:bodyPr>
          <a:lstStyle/>
          <a:p>
            <a:pPr marL="285750" indent="-285750">
              <a:buFont typeface="Arial" panose="020B0604020202020204" pitchFamily="34" charset="0"/>
              <a:buChar char="•"/>
            </a:pPr>
            <a:r>
              <a:rPr lang="en-PH" sz="2400" dirty="0" smtClean="0"/>
              <a:t>These are not status for the Scrum Master.</a:t>
            </a:r>
          </a:p>
          <a:p>
            <a:pPr marL="742950" lvl="1" indent="-285750">
              <a:buFont typeface="Arial" panose="020B0604020202020204" pitchFamily="34" charset="0"/>
              <a:buChar char="•"/>
            </a:pPr>
            <a:r>
              <a:rPr lang="en-PH" sz="2400" dirty="0" smtClean="0"/>
              <a:t>They are commitments in front of peers.</a:t>
            </a:r>
            <a:endParaRPr lang="en-PH" sz="2400" dirty="0"/>
          </a:p>
        </p:txBody>
      </p:sp>
    </p:spTree>
    <p:extLst>
      <p:ext uri="{BB962C8B-B14F-4D97-AF65-F5344CB8AC3E}">
        <p14:creationId xmlns:p14="http://schemas.microsoft.com/office/powerpoint/2010/main" val="38323892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Daily Scrum Meeting</a:t>
            </a:r>
            <a:endParaRPr lang="en-PH" dirty="0"/>
          </a:p>
        </p:txBody>
      </p:sp>
      <p:pic>
        <p:nvPicPr>
          <p:cNvPr id="4" name="Dev-COL Scrum Meeting - Thursday, March 16, 2017 4.11.41 P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10224306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mage result for sprint review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227" y="340224"/>
            <a:ext cx="3373250" cy="19367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PH" dirty="0" smtClean="0"/>
              <a:t>Sprint Review</a:t>
            </a:r>
            <a:endParaRPr lang="en-PH" dirty="0"/>
          </a:p>
        </p:txBody>
      </p:sp>
      <p:sp>
        <p:nvSpPr>
          <p:cNvPr id="3" name="Content Placeholder 2"/>
          <p:cNvSpPr>
            <a:spLocks noGrp="1"/>
          </p:cNvSpPr>
          <p:nvPr>
            <p:ph idx="1"/>
          </p:nvPr>
        </p:nvSpPr>
        <p:spPr/>
        <p:txBody>
          <a:bodyPr/>
          <a:lstStyle/>
          <a:p>
            <a:r>
              <a:rPr lang="en-PH" dirty="0" smtClean="0"/>
              <a:t> </a:t>
            </a:r>
            <a:r>
              <a:rPr lang="en-PH" dirty="0"/>
              <a:t>Team presents what it accomplished during the sprint </a:t>
            </a:r>
            <a:endParaRPr lang="en-PH" dirty="0" smtClean="0"/>
          </a:p>
          <a:p>
            <a:r>
              <a:rPr lang="en-PH" dirty="0" smtClean="0"/>
              <a:t> </a:t>
            </a:r>
            <a:r>
              <a:rPr lang="en-PH" dirty="0"/>
              <a:t>Typically takes the form of a demo of new features or underlying architecture </a:t>
            </a:r>
            <a:endParaRPr lang="en-PH" dirty="0" smtClean="0"/>
          </a:p>
          <a:p>
            <a:r>
              <a:rPr lang="en-PH" dirty="0" smtClean="0"/>
              <a:t> </a:t>
            </a:r>
            <a:r>
              <a:rPr lang="en-PH" dirty="0"/>
              <a:t>Informal </a:t>
            </a:r>
            <a:endParaRPr lang="en-PH" dirty="0" smtClean="0"/>
          </a:p>
          <a:p>
            <a:r>
              <a:rPr lang="en-PH" dirty="0" smtClean="0"/>
              <a:t> </a:t>
            </a:r>
            <a:r>
              <a:rPr lang="en-PH" dirty="0"/>
              <a:t>2-hour prep time rule </a:t>
            </a:r>
            <a:endParaRPr lang="en-PH" dirty="0" smtClean="0"/>
          </a:p>
          <a:p>
            <a:r>
              <a:rPr lang="en-PH" dirty="0" smtClean="0"/>
              <a:t> </a:t>
            </a:r>
            <a:r>
              <a:rPr lang="en-PH" dirty="0"/>
              <a:t>No slides </a:t>
            </a:r>
            <a:endParaRPr lang="en-PH" dirty="0" smtClean="0"/>
          </a:p>
          <a:p>
            <a:r>
              <a:rPr lang="en-PH" dirty="0" smtClean="0"/>
              <a:t> </a:t>
            </a:r>
            <a:r>
              <a:rPr lang="en-PH" dirty="0"/>
              <a:t>Whole team participates </a:t>
            </a:r>
            <a:endParaRPr lang="en-PH" dirty="0" smtClean="0"/>
          </a:p>
          <a:p>
            <a:r>
              <a:rPr lang="en-PH" dirty="0" smtClean="0"/>
              <a:t> </a:t>
            </a:r>
            <a:r>
              <a:rPr lang="en-PH" dirty="0"/>
              <a:t>Invite the world</a:t>
            </a:r>
          </a:p>
        </p:txBody>
      </p:sp>
    </p:spTree>
    <p:extLst>
      <p:ext uri="{BB962C8B-B14F-4D97-AF65-F5344CB8AC3E}">
        <p14:creationId xmlns:p14="http://schemas.microsoft.com/office/powerpoint/2010/main" val="42720926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Sprint retrospective</a:t>
            </a:r>
          </a:p>
        </p:txBody>
      </p:sp>
      <p:sp>
        <p:nvSpPr>
          <p:cNvPr id="3" name="Content Placeholder 2"/>
          <p:cNvSpPr>
            <a:spLocks noGrp="1"/>
          </p:cNvSpPr>
          <p:nvPr>
            <p:ph idx="1"/>
          </p:nvPr>
        </p:nvSpPr>
        <p:spPr/>
        <p:txBody>
          <a:bodyPr/>
          <a:lstStyle/>
          <a:p>
            <a:endParaRPr lang="en-PH" dirty="0"/>
          </a:p>
        </p:txBody>
      </p:sp>
    </p:spTree>
    <p:extLst>
      <p:ext uri="{BB962C8B-B14F-4D97-AF65-F5344CB8AC3E}">
        <p14:creationId xmlns:p14="http://schemas.microsoft.com/office/powerpoint/2010/main" val="17980846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PH" sz="4000" dirty="0" smtClean="0"/>
              <a:t>Version control</a:t>
            </a:r>
            <a:endParaRPr lang="fil-PH" sz="4000" dirty="0"/>
          </a:p>
        </p:txBody>
      </p:sp>
      <p:sp>
        <p:nvSpPr>
          <p:cNvPr id="3" name="Content Placeholder 2"/>
          <p:cNvSpPr>
            <a:spLocks noGrp="1"/>
          </p:cNvSpPr>
          <p:nvPr>
            <p:ph idx="1"/>
          </p:nvPr>
        </p:nvSpPr>
        <p:spPr/>
        <p:txBody>
          <a:bodyPr>
            <a:noAutofit/>
          </a:bodyPr>
          <a:lstStyle/>
          <a:p>
            <a:pPr marL="0" indent="0">
              <a:buNone/>
            </a:pPr>
            <a:r>
              <a:rPr lang="en-PH" dirty="0" smtClean="0"/>
              <a:t>This is the management of changes to all files involved in development, including but not limited to: </a:t>
            </a:r>
          </a:p>
          <a:p>
            <a:pPr lvl="1"/>
            <a:r>
              <a:rPr lang="en-PH" sz="2800" dirty="0" smtClean="0"/>
              <a:t>source codes</a:t>
            </a:r>
          </a:p>
          <a:p>
            <a:pPr lvl="1"/>
            <a:r>
              <a:rPr lang="en-PH" sz="2800" dirty="0" smtClean="0"/>
              <a:t>scripts</a:t>
            </a:r>
          </a:p>
          <a:p>
            <a:pPr lvl="1"/>
            <a:r>
              <a:rPr lang="en-PH" sz="2800" dirty="0" smtClean="0"/>
              <a:t>documentations</a:t>
            </a:r>
            <a:endParaRPr lang="en-PH" dirty="0" smtClean="0"/>
          </a:p>
          <a:p>
            <a:pPr marL="0" indent="0">
              <a:buNone/>
            </a:pPr>
            <a:endParaRPr lang="en-PH" dirty="0"/>
          </a:p>
          <a:p>
            <a:pPr marL="0" indent="0">
              <a:buNone/>
            </a:pPr>
            <a:r>
              <a:rPr lang="en-PH" dirty="0" smtClean="0"/>
              <a:t>Examples of version control systems are:</a:t>
            </a:r>
          </a:p>
          <a:p>
            <a:pPr lvl="1"/>
            <a:r>
              <a:rPr lang="en-PH" sz="2800" dirty="0" smtClean="0"/>
              <a:t>CVS (Concurrent Versioning Syste</a:t>
            </a:r>
            <a:r>
              <a:rPr lang="en-PH" sz="2800" dirty="0"/>
              <a:t>m</a:t>
            </a:r>
            <a:r>
              <a:rPr lang="en-PH" sz="2800" dirty="0" smtClean="0"/>
              <a:t>)</a:t>
            </a:r>
          </a:p>
          <a:p>
            <a:pPr lvl="1"/>
            <a:r>
              <a:rPr lang="en-PH" sz="2800" dirty="0" smtClean="0"/>
              <a:t>SVN (Subversion)</a:t>
            </a:r>
          </a:p>
          <a:p>
            <a:pPr lvl="1"/>
            <a:r>
              <a:rPr lang="en-PH" sz="2800" dirty="0" err="1" smtClean="0"/>
              <a:t>Git</a:t>
            </a:r>
            <a:r>
              <a:rPr lang="en-PH" sz="2800" dirty="0" smtClean="0"/>
              <a:t> (Either </a:t>
            </a:r>
            <a:r>
              <a:rPr lang="en-PH" sz="2800" dirty="0" err="1" smtClean="0"/>
              <a:t>Github</a:t>
            </a:r>
            <a:r>
              <a:rPr lang="en-PH" sz="2800" dirty="0" smtClean="0"/>
              <a:t> or </a:t>
            </a:r>
            <a:r>
              <a:rPr lang="en-PH" sz="2800" dirty="0" err="1" smtClean="0"/>
              <a:t>Gitlab</a:t>
            </a:r>
            <a:r>
              <a:rPr lang="en-PH" sz="2800" dirty="0" smtClean="0"/>
              <a:t>)</a:t>
            </a:r>
            <a:endParaRPr lang="fil-PH" sz="2800" dirty="0"/>
          </a:p>
        </p:txBody>
      </p:sp>
    </p:spTree>
    <p:extLst>
      <p:ext uri="{BB962C8B-B14F-4D97-AF65-F5344CB8AC3E}">
        <p14:creationId xmlns:p14="http://schemas.microsoft.com/office/powerpoint/2010/main" val="7372063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5083" y="1820562"/>
            <a:ext cx="4384589" cy="2605762"/>
          </a:xfrm>
        </p:spPr>
        <p:txBody>
          <a:bodyPr>
            <a:normAutofit/>
          </a:bodyPr>
          <a:lstStyle/>
          <a:p>
            <a:pPr algn="ctr"/>
            <a:r>
              <a:rPr lang="en-PH" sz="3600" dirty="0" smtClean="0">
                <a:latin typeface="+mn-lt"/>
              </a:rPr>
              <a:t>CVS commands screenshot from a Linux terminal, accessed through </a:t>
            </a:r>
            <a:r>
              <a:rPr lang="en-PH" sz="3600" dirty="0" err="1" smtClean="0">
                <a:latin typeface="+mn-lt"/>
              </a:rPr>
              <a:t>MtPuTTY</a:t>
            </a:r>
            <a:r>
              <a:rPr lang="en-PH" sz="3600" dirty="0" smtClean="0">
                <a:latin typeface="+mn-lt"/>
              </a:rPr>
              <a:t> SSH</a:t>
            </a:r>
            <a:endParaRPr lang="fil-PH" sz="36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58" y="192076"/>
            <a:ext cx="7241058" cy="6474446"/>
          </a:xfrm>
          <a:prstGeom prst="rect">
            <a:avLst/>
          </a:prstGeom>
        </p:spPr>
      </p:pic>
    </p:spTree>
    <p:extLst>
      <p:ext uri="{BB962C8B-B14F-4D97-AF65-F5344CB8AC3E}">
        <p14:creationId xmlns:p14="http://schemas.microsoft.com/office/powerpoint/2010/main" val="16207882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04" y="220163"/>
            <a:ext cx="8466365" cy="6363517"/>
          </a:xfrm>
          <a:prstGeom prst="rect">
            <a:avLst/>
          </a:prstGeom>
        </p:spPr>
      </p:pic>
      <p:sp>
        <p:nvSpPr>
          <p:cNvPr id="5" name="TextBox 4"/>
          <p:cNvSpPr txBox="1"/>
          <p:nvPr/>
        </p:nvSpPr>
        <p:spPr>
          <a:xfrm>
            <a:off x="8943703" y="1471749"/>
            <a:ext cx="2873829" cy="4524315"/>
          </a:xfrm>
          <a:prstGeom prst="rect">
            <a:avLst/>
          </a:prstGeom>
          <a:noFill/>
        </p:spPr>
        <p:txBody>
          <a:bodyPr wrap="square" rtlCol="0">
            <a:spAutoFit/>
          </a:bodyPr>
          <a:lstStyle/>
          <a:p>
            <a:r>
              <a:rPr lang="en-PH" sz="3200" dirty="0" smtClean="0"/>
              <a:t>SVN commands screenshot from Windows file explorer, where </a:t>
            </a:r>
            <a:r>
              <a:rPr lang="en-PH" sz="3200" dirty="0" err="1" smtClean="0"/>
              <a:t>TortoiseSVN</a:t>
            </a:r>
            <a:r>
              <a:rPr lang="en-PH" sz="3200" dirty="0" smtClean="0"/>
              <a:t> is integrated in the context menu</a:t>
            </a:r>
            <a:endParaRPr lang="fil-PH" sz="3200" dirty="0"/>
          </a:p>
        </p:txBody>
      </p:sp>
    </p:spTree>
    <p:extLst>
      <p:ext uri="{BB962C8B-B14F-4D97-AF65-F5344CB8AC3E}">
        <p14:creationId xmlns:p14="http://schemas.microsoft.com/office/powerpoint/2010/main" val="40403278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36" y="113210"/>
            <a:ext cx="7270784" cy="6631577"/>
          </a:xfrm>
          <a:prstGeom prst="rect">
            <a:avLst/>
          </a:prstGeom>
        </p:spPr>
      </p:pic>
      <p:sp>
        <p:nvSpPr>
          <p:cNvPr id="5" name="TextBox 4"/>
          <p:cNvSpPr txBox="1"/>
          <p:nvPr/>
        </p:nvSpPr>
        <p:spPr>
          <a:xfrm>
            <a:off x="7820297" y="1924594"/>
            <a:ext cx="3936274" cy="2554545"/>
          </a:xfrm>
          <a:prstGeom prst="rect">
            <a:avLst/>
          </a:prstGeom>
          <a:noFill/>
        </p:spPr>
        <p:txBody>
          <a:bodyPr wrap="square" rtlCol="0">
            <a:spAutoFit/>
          </a:bodyPr>
          <a:lstStyle/>
          <a:p>
            <a:r>
              <a:rPr lang="en-PH" sz="3200" dirty="0" smtClean="0"/>
              <a:t>SVN logs screenshot, seen after clicking the “Show logs” command from the </a:t>
            </a:r>
            <a:r>
              <a:rPr lang="en-PH" sz="3200" dirty="0" err="1" smtClean="0"/>
              <a:t>TortoiseSVN</a:t>
            </a:r>
            <a:r>
              <a:rPr lang="en-PH" sz="3200" dirty="0" smtClean="0"/>
              <a:t> context menu</a:t>
            </a:r>
            <a:endParaRPr lang="fil-PH" sz="3200" dirty="0"/>
          </a:p>
        </p:txBody>
      </p:sp>
    </p:spTree>
    <p:extLst>
      <p:ext uri="{BB962C8B-B14F-4D97-AF65-F5344CB8AC3E}">
        <p14:creationId xmlns:p14="http://schemas.microsoft.com/office/powerpoint/2010/main" val="34473335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5" y="69667"/>
            <a:ext cx="7436498" cy="6688184"/>
          </a:xfrm>
          <a:prstGeom prst="rect">
            <a:avLst/>
          </a:prstGeom>
        </p:spPr>
      </p:pic>
      <p:sp>
        <p:nvSpPr>
          <p:cNvPr id="5" name="TextBox 4"/>
          <p:cNvSpPr txBox="1"/>
          <p:nvPr/>
        </p:nvSpPr>
        <p:spPr>
          <a:xfrm>
            <a:off x="8055429" y="1628502"/>
            <a:ext cx="3735977" cy="2554545"/>
          </a:xfrm>
          <a:prstGeom prst="rect">
            <a:avLst/>
          </a:prstGeom>
          <a:noFill/>
        </p:spPr>
        <p:txBody>
          <a:bodyPr wrap="square" rtlCol="0">
            <a:spAutoFit/>
          </a:bodyPr>
          <a:lstStyle/>
          <a:p>
            <a:r>
              <a:rPr lang="en-PH" sz="3200" dirty="0" err="1" smtClean="0"/>
              <a:t>Git</a:t>
            </a:r>
            <a:r>
              <a:rPr lang="en-PH" sz="3200" dirty="0" smtClean="0"/>
              <a:t> bash screenshot</a:t>
            </a:r>
            <a:r>
              <a:rPr lang="en-PH" sz="3200" dirty="0"/>
              <a:t>;</a:t>
            </a:r>
            <a:r>
              <a:rPr lang="en-PH" sz="3200" dirty="0" smtClean="0"/>
              <a:t> current directory is inside the cloned repository’s local working copy</a:t>
            </a:r>
            <a:endParaRPr lang="fil-PH" sz="3200" dirty="0"/>
          </a:p>
        </p:txBody>
      </p:sp>
    </p:spTree>
    <p:extLst>
      <p:ext uri="{BB962C8B-B14F-4D97-AF65-F5344CB8AC3E}">
        <p14:creationId xmlns:p14="http://schemas.microsoft.com/office/powerpoint/2010/main" val="27291232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8052"/>
            <a:ext cx="10515600" cy="802792"/>
          </a:xfrm>
        </p:spPr>
        <p:txBody>
          <a:bodyPr>
            <a:normAutofit/>
          </a:bodyPr>
          <a:lstStyle/>
          <a:p>
            <a:pPr algn="ctr"/>
            <a:r>
              <a:rPr lang="en-PH" sz="4000" dirty="0"/>
              <a:t>The principles of agile methods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45991882"/>
              </p:ext>
            </p:extLst>
          </p:nvPr>
        </p:nvGraphicFramePr>
        <p:xfrm>
          <a:off x="838200" y="1120844"/>
          <a:ext cx="10515600" cy="5491480"/>
        </p:xfrm>
        <a:graphic>
          <a:graphicData uri="http://schemas.openxmlformats.org/drawingml/2006/table">
            <a:tbl>
              <a:tblPr firstRow="1" bandRow="1">
                <a:tableStyleId>{5C22544A-7EE6-4342-B048-85BDC9FD1C3A}</a:tableStyleId>
              </a:tblPr>
              <a:tblGrid>
                <a:gridCol w="5257800">
                  <a:extLst>
                    <a:ext uri="{9D8B030D-6E8A-4147-A177-3AD203B41FA5}">
                      <a16:colId xmlns="" xmlns:a16="http://schemas.microsoft.com/office/drawing/2014/main" val="1502541971"/>
                    </a:ext>
                  </a:extLst>
                </a:gridCol>
                <a:gridCol w="5257800">
                  <a:extLst>
                    <a:ext uri="{9D8B030D-6E8A-4147-A177-3AD203B41FA5}">
                      <a16:colId xmlns="" xmlns:a16="http://schemas.microsoft.com/office/drawing/2014/main" val="390624173"/>
                    </a:ext>
                  </a:extLst>
                </a:gridCol>
              </a:tblGrid>
              <a:tr h="370840">
                <a:tc>
                  <a:txBody>
                    <a:bodyPr/>
                    <a:lstStyle/>
                    <a:p>
                      <a:r>
                        <a:rPr lang="en-PH" dirty="0"/>
                        <a:t>Principle</a:t>
                      </a:r>
                    </a:p>
                  </a:txBody>
                  <a:tcPr/>
                </a:tc>
                <a:tc>
                  <a:txBody>
                    <a:bodyPr/>
                    <a:lstStyle/>
                    <a:p>
                      <a:r>
                        <a:rPr lang="en-PH" dirty="0"/>
                        <a:t>Description</a:t>
                      </a:r>
                    </a:p>
                  </a:txBody>
                  <a:tcPr/>
                </a:tc>
                <a:extLst>
                  <a:ext uri="{0D108BD9-81ED-4DB2-BD59-A6C34878D82A}">
                    <a16:rowId xmlns="" xmlns:a16="http://schemas.microsoft.com/office/drawing/2014/main" val="1895841259"/>
                  </a:ext>
                </a:extLst>
              </a:tr>
              <a:tr h="370840">
                <a:tc>
                  <a:txBody>
                    <a:bodyPr/>
                    <a:lstStyle/>
                    <a:p>
                      <a:r>
                        <a:rPr lang="en-PH" dirty="0"/>
                        <a:t>Customer involvement</a:t>
                      </a:r>
                    </a:p>
                  </a:txBody>
                  <a:tcPr/>
                </a:tc>
                <a:tc>
                  <a:txBody>
                    <a:bodyPr/>
                    <a:lstStyle/>
                    <a:p>
                      <a:r>
                        <a:rPr lang="en-PH" dirty="0"/>
                        <a:t>Customers</a:t>
                      </a:r>
                      <a:r>
                        <a:rPr lang="en-PH" baseline="0" dirty="0"/>
                        <a:t> should be closely involved throughout the development process. Their role is provide and prioritize new system requirements, and to evaluate the iterations of the system.</a:t>
                      </a:r>
                      <a:endParaRPr lang="en-PH" dirty="0"/>
                    </a:p>
                  </a:txBody>
                  <a:tcPr/>
                </a:tc>
                <a:extLst>
                  <a:ext uri="{0D108BD9-81ED-4DB2-BD59-A6C34878D82A}">
                    <a16:rowId xmlns="" xmlns:a16="http://schemas.microsoft.com/office/drawing/2014/main" val="2586584921"/>
                  </a:ext>
                </a:extLst>
              </a:tr>
              <a:tr h="370840">
                <a:tc>
                  <a:txBody>
                    <a:bodyPr/>
                    <a:lstStyle/>
                    <a:p>
                      <a:r>
                        <a:rPr lang="en-PH" dirty="0"/>
                        <a:t>Incremental</a:t>
                      </a:r>
                      <a:r>
                        <a:rPr lang="en-PH" baseline="0" dirty="0"/>
                        <a:t> delivery</a:t>
                      </a:r>
                      <a:endParaRPr lang="en-PH" dirty="0"/>
                    </a:p>
                  </a:txBody>
                  <a:tcPr/>
                </a:tc>
                <a:tc>
                  <a:txBody>
                    <a:bodyPr/>
                    <a:lstStyle/>
                    <a:p>
                      <a:r>
                        <a:rPr lang="en-PH" dirty="0"/>
                        <a:t>The software is developed in increments with the customer specifying the requirements to be included in each increment.</a:t>
                      </a:r>
                    </a:p>
                  </a:txBody>
                  <a:tcPr/>
                </a:tc>
                <a:extLst>
                  <a:ext uri="{0D108BD9-81ED-4DB2-BD59-A6C34878D82A}">
                    <a16:rowId xmlns="" xmlns:a16="http://schemas.microsoft.com/office/drawing/2014/main" val="2688578357"/>
                  </a:ext>
                </a:extLst>
              </a:tr>
              <a:tr h="370840">
                <a:tc>
                  <a:txBody>
                    <a:bodyPr/>
                    <a:lstStyle/>
                    <a:p>
                      <a:r>
                        <a:rPr lang="en-PH" dirty="0"/>
                        <a:t>People not process</a:t>
                      </a:r>
                    </a:p>
                  </a:txBody>
                  <a:tcPr/>
                </a:tc>
                <a:tc>
                  <a:txBody>
                    <a:bodyPr/>
                    <a:lstStyle/>
                    <a:p>
                      <a:r>
                        <a:rPr lang="en-PH" dirty="0"/>
                        <a:t>The</a:t>
                      </a:r>
                      <a:r>
                        <a:rPr lang="en-PH" baseline="0" dirty="0"/>
                        <a:t> skills of the development team should be recognized and exploited. Team members should be left to develop their own ways of working without prescriptive processes.</a:t>
                      </a:r>
                      <a:endParaRPr lang="en-PH" dirty="0"/>
                    </a:p>
                  </a:txBody>
                  <a:tcPr/>
                </a:tc>
                <a:extLst>
                  <a:ext uri="{0D108BD9-81ED-4DB2-BD59-A6C34878D82A}">
                    <a16:rowId xmlns="" xmlns:a16="http://schemas.microsoft.com/office/drawing/2014/main" val="1900470694"/>
                  </a:ext>
                </a:extLst>
              </a:tr>
              <a:tr h="370840">
                <a:tc>
                  <a:txBody>
                    <a:bodyPr/>
                    <a:lstStyle/>
                    <a:p>
                      <a:r>
                        <a:rPr lang="en-PH" dirty="0"/>
                        <a:t>Embrace change</a:t>
                      </a:r>
                    </a:p>
                  </a:txBody>
                  <a:tcPr/>
                </a:tc>
                <a:tc>
                  <a:txBody>
                    <a:bodyPr/>
                    <a:lstStyle/>
                    <a:p>
                      <a:r>
                        <a:rPr lang="en-PH" dirty="0"/>
                        <a:t>Expect the system requirements to</a:t>
                      </a:r>
                      <a:r>
                        <a:rPr lang="en-PH" baseline="0" dirty="0"/>
                        <a:t> change and so design the system to accommodate these changes.</a:t>
                      </a:r>
                      <a:endParaRPr lang="en-PH" dirty="0"/>
                    </a:p>
                  </a:txBody>
                  <a:tcPr/>
                </a:tc>
                <a:extLst>
                  <a:ext uri="{0D108BD9-81ED-4DB2-BD59-A6C34878D82A}">
                    <a16:rowId xmlns="" xmlns:a16="http://schemas.microsoft.com/office/drawing/2014/main" val="2577264218"/>
                  </a:ext>
                </a:extLst>
              </a:tr>
              <a:tr h="370840">
                <a:tc>
                  <a:txBody>
                    <a:bodyPr/>
                    <a:lstStyle/>
                    <a:p>
                      <a:r>
                        <a:rPr lang="en-PH" dirty="0"/>
                        <a:t>Maintain simplicity</a:t>
                      </a:r>
                    </a:p>
                  </a:txBody>
                  <a:tcPr/>
                </a:tc>
                <a:tc>
                  <a:txBody>
                    <a:bodyPr/>
                    <a:lstStyle/>
                    <a:p>
                      <a:r>
                        <a:rPr lang="en-PH" dirty="0"/>
                        <a:t>Focus</a:t>
                      </a:r>
                      <a:r>
                        <a:rPr lang="en-PH" baseline="0" dirty="0"/>
                        <a:t> on simplicity in both the software being developed and in the development process. Wherever possible, actively work to eliminate complexity in the system.</a:t>
                      </a:r>
                      <a:endParaRPr lang="en-PH" dirty="0"/>
                    </a:p>
                  </a:txBody>
                  <a:tcPr/>
                </a:tc>
                <a:extLst>
                  <a:ext uri="{0D108BD9-81ED-4DB2-BD59-A6C34878D82A}">
                    <a16:rowId xmlns="" xmlns:a16="http://schemas.microsoft.com/office/drawing/2014/main" val="2187932991"/>
                  </a:ext>
                </a:extLst>
              </a:tr>
            </a:tbl>
          </a:graphicData>
        </a:graphic>
      </p:graphicFrame>
    </p:spTree>
    <p:extLst>
      <p:ext uri="{BB962C8B-B14F-4D97-AF65-F5344CB8AC3E}">
        <p14:creationId xmlns:p14="http://schemas.microsoft.com/office/powerpoint/2010/main" val="1823861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2034" y="150691"/>
            <a:ext cx="11207931" cy="1077218"/>
          </a:xfrm>
          <a:prstGeom prst="rect">
            <a:avLst/>
          </a:prstGeom>
          <a:noFill/>
        </p:spPr>
        <p:txBody>
          <a:bodyPr wrap="square" rtlCol="0">
            <a:spAutoFit/>
          </a:bodyPr>
          <a:lstStyle/>
          <a:p>
            <a:pPr algn="ctr"/>
            <a:r>
              <a:rPr lang="en-PH" sz="3200" dirty="0" smtClean="0"/>
              <a:t>Frequently used version control systems’ commands (using the CLI):</a:t>
            </a:r>
            <a:endParaRPr lang="fil-PH" sz="3200" dirty="0"/>
          </a:p>
        </p:txBody>
      </p:sp>
      <p:sp>
        <p:nvSpPr>
          <p:cNvPr id="5" name="TextBox 4"/>
          <p:cNvSpPr txBox="1"/>
          <p:nvPr/>
        </p:nvSpPr>
        <p:spPr>
          <a:xfrm>
            <a:off x="391885" y="1593668"/>
            <a:ext cx="11408228" cy="4708981"/>
          </a:xfrm>
          <a:prstGeom prst="rect">
            <a:avLst/>
          </a:prstGeom>
          <a:noFill/>
        </p:spPr>
        <p:txBody>
          <a:bodyPr wrap="square" rtlCol="0">
            <a:spAutoFit/>
          </a:bodyPr>
          <a:lstStyle/>
          <a:p>
            <a:r>
              <a:rPr lang="en-PH" sz="2000" dirty="0" smtClean="0"/>
              <a:t>To obtain a working copy of the repository:</a:t>
            </a:r>
          </a:p>
          <a:p>
            <a:pPr marL="800100" lvl="1" indent="-342900">
              <a:buFont typeface="Arial" panose="020B0604020202020204" pitchFamily="34" charset="0"/>
              <a:buChar char="•"/>
            </a:pPr>
            <a:r>
              <a:rPr lang="en-PH" sz="2000" dirty="0" smtClean="0"/>
              <a:t>CVS and SVN -&gt; checkout &lt;URL of repository&gt;</a:t>
            </a:r>
          </a:p>
          <a:p>
            <a:pPr marL="1257300" lvl="2" indent="-342900">
              <a:buFont typeface="Arial" panose="020B0604020202020204" pitchFamily="34" charset="0"/>
              <a:buChar char="•"/>
            </a:pPr>
            <a:r>
              <a:rPr lang="en-PH" sz="2000" dirty="0" smtClean="0"/>
              <a:t>Example -&gt; </a:t>
            </a:r>
            <a:r>
              <a:rPr lang="en-PH" sz="2000" dirty="0" err="1" smtClean="0"/>
              <a:t>svn</a:t>
            </a:r>
            <a:r>
              <a:rPr lang="en-PH" sz="2000" dirty="0"/>
              <a:t> checkout http://svn/repos/altus/branches/REL_6-5</a:t>
            </a:r>
            <a:endParaRPr lang="en-PH" sz="2000" dirty="0" smtClean="0"/>
          </a:p>
          <a:p>
            <a:pPr marL="800100" lvl="1" indent="-342900">
              <a:buFont typeface="Arial" panose="020B0604020202020204" pitchFamily="34" charset="0"/>
              <a:buChar char="•"/>
            </a:pPr>
            <a:r>
              <a:rPr lang="en-PH" sz="2000" dirty="0" err="1" smtClean="0"/>
              <a:t>Git</a:t>
            </a:r>
            <a:r>
              <a:rPr lang="en-PH" sz="2000" dirty="0" smtClean="0"/>
              <a:t> -&gt; clone &lt;URL of repository&gt;</a:t>
            </a:r>
          </a:p>
          <a:p>
            <a:pPr marL="1257300" lvl="2" indent="-342900">
              <a:buFont typeface="Arial" panose="020B0604020202020204" pitchFamily="34" charset="0"/>
              <a:buChar char="•"/>
            </a:pPr>
            <a:r>
              <a:rPr lang="en-PH" sz="2000" dirty="0" smtClean="0"/>
              <a:t>Example -&gt; </a:t>
            </a:r>
            <a:r>
              <a:rPr lang="en-PH" sz="2000" dirty="0" err="1" smtClean="0"/>
              <a:t>git</a:t>
            </a:r>
            <a:r>
              <a:rPr lang="en-PH" sz="2000" dirty="0"/>
              <a:t> clone https://</a:t>
            </a:r>
            <a:r>
              <a:rPr lang="en-PH" sz="2000" dirty="0" smtClean="0"/>
              <a:t>github.com/joeypencil/Joeyjava.git</a:t>
            </a:r>
          </a:p>
          <a:p>
            <a:pPr marL="1257300" lvl="2" indent="-342900">
              <a:buFont typeface="Arial" panose="020B0604020202020204" pitchFamily="34" charset="0"/>
              <a:buChar char="•"/>
            </a:pPr>
            <a:endParaRPr lang="en-PH" sz="2000" dirty="0"/>
          </a:p>
          <a:p>
            <a:r>
              <a:rPr lang="en-PH" sz="2000" dirty="0" smtClean="0"/>
              <a:t>To check logs of revisions:</a:t>
            </a:r>
          </a:p>
          <a:p>
            <a:pPr marL="800100" lvl="1" indent="-342900">
              <a:buFont typeface="Arial" panose="020B0604020202020204" pitchFamily="34" charset="0"/>
              <a:buChar char="•"/>
            </a:pPr>
            <a:r>
              <a:rPr lang="en-PH" sz="2000" dirty="0" smtClean="0"/>
              <a:t>CVS and SVN -&gt; log &lt;branch&gt; [--limit &lt;number of revisions&gt;]</a:t>
            </a:r>
          </a:p>
          <a:p>
            <a:pPr marL="1257300" lvl="2" indent="-342900">
              <a:buFont typeface="Arial" panose="020B0604020202020204" pitchFamily="34" charset="0"/>
              <a:buChar char="•"/>
            </a:pPr>
            <a:r>
              <a:rPr lang="en-PH" sz="2000" dirty="0" smtClean="0"/>
              <a:t>Example -&gt; </a:t>
            </a:r>
            <a:r>
              <a:rPr lang="en-PH" sz="2000" dirty="0" err="1" smtClean="0"/>
              <a:t>svn</a:t>
            </a:r>
            <a:r>
              <a:rPr lang="en-PH" sz="2000" dirty="0" smtClean="0"/>
              <a:t> log REL_6-5 --limit 3</a:t>
            </a:r>
            <a:endParaRPr lang="en-PH" sz="2000" dirty="0"/>
          </a:p>
          <a:p>
            <a:pPr marL="800100" lvl="1" indent="-342900">
              <a:buFont typeface="Arial" panose="020B0604020202020204" pitchFamily="34" charset="0"/>
              <a:buChar char="•"/>
            </a:pPr>
            <a:r>
              <a:rPr lang="en-PH" sz="2000" dirty="0" err="1" smtClean="0"/>
              <a:t>Git</a:t>
            </a:r>
            <a:r>
              <a:rPr lang="en-PH" sz="2000" dirty="0" smtClean="0"/>
              <a:t> -&gt; log [-&lt;number of revisions&gt;]</a:t>
            </a:r>
          </a:p>
          <a:p>
            <a:pPr marL="1257300" lvl="2" indent="-342900">
              <a:buFont typeface="Arial" panose="020B0604020202020204" pitchFamily="34" charset="0"/>
              <a:buChar char="•"/>
            </a:pPr>
            <a:r>
              <a:rPr lang="en-PH" sz="2000" dirty="0" smtClean="0"/>
              <a:t>Example -&gt; </a:t>
            </a:r>
            <a:r>
              <a:rPr lang="en-PH" sz="2000" dirty="0" err="1" smtClean="0"/>
              <a:t>git</a:t>
            </a:r>
            <a:r>
              <a:rPr lang="en-PH" sz="2000" dirty="0" smtClean="0"/>
              <a:t> log -5</a:t>
            </a:r>
          </a:p>
          <a:p>
            <a:pPr marL="1257300" lvl="2" indent="-342900">
              <a:buFont typeface="Arial" panose="020B0604020202020204" pitchFamily="34" charset="0"/>
              <a:buChar char="•"/>
            </a:pPr>
            <a:endParaRPr lang="en-PH" sz="2000" dirty="0"/>
          </a:p>
          <a:p>
            <a:r>
              <a:rPr lang="en-PH" sz="2000" dirty="0" smtClean="0"/>
              <a:t>To commit your changes from the local working copy to the repository:</a:t>
            </a:r>
          </a:p>
          <a:p>
            <a:pPr marL="800100" lvl="1" indent="-342900">
              <a:buFont typeface="Arial" panose="020B0604020202020204" pitchFamily="34" charset="0"/>
              <a:buChar char="•"/>
            </a:pPr>
            <a:r>
              <a:rPr lang="en-PH" sz="2000" dirty="0" smtClean="0"/>
              <a:t>CVS, SVN and </a:t>
            </a:r>
            <a:r>
              <a:rPr lang="en-PH" sz="2000" dirty="0" err="1" smtClean="0"/>
              <a:t>Git</a:t>
            </a:r>
            <a:r>
              <a:rPr lang="en-PH" sz="2000" dirty="0" smtClean="0"/>
              <a:t> -&gt; commit –m “&lt;Commit message here&gt;” [specific files, for selective commit only]</a:t>
            </a:r>
          </a:p>
          <a:p>
            <a:pPr marL="1257300" lvl="2" indent="-342900">
              <a:buFont typeface="Arial" panose="020B0604020202020204" pitchFamily="34" charset="0"/>
              <a:buChar char="•"/>
            </a:pPr>
            <a:r>
              <a:rPr lang="en-PH" sz="2000" dirty="0" smtClean="0"/>
              <a:t>Example -&gt; </a:t>
            </a:r>
            <a:r>
              <a:rPr lang="en-PH" sz="2000" dirty="0" err="1" smtClean="0"/>
              <a:t>svn</a:t>
            </a:r>
            <a:r>
              <a:rPr lang="en-PH" sz="2000" dirty="0" smtClean="0"/>
              <a:t> commit –m “Fixed regex for validation”</a:t>
            </a:r>
          </a:p>
        </p:txBody>
      </p:sp>
    </p:spTree>
    <p:extLst>
      <p:ext uri="{BB962C8B-B14F-4D97-AF65-F5344CB8AC3E}">
        <p14:creationId xmlns:p14="http://schemas.microsoft.com/office/powerpoint/2010/main" val="26347498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3176" y="984068"/>
            <a:ext cx="11408228" cy="5324535"/>
          </a:xfrm>
          <a:prstGeom prst="rect">
            <a:avLst/>
          </a:prstGeom>
          <a:noFill/>
        </p:spPr>
        <p:txBody>
          <a:bodyPr wrap="square" rtlCol="0">
            <a:spAutoFit/>
          </a:bodyPr>
          <a:lstStyle/>
          <a:p>
            <a:r>
              <a:rPr lang="en-PH" sz="2000" dirty="0" smtClean="0"/>
              <a:t>When merging changes from one branch to another, it is better to use a diff software to merge the differences easily, rather than using the CLI. This also goes for reverting to an older revision.</a:t>
            </a:r>
          </a:p>
          <a:p>
            <a:endParaRPr lang="en-PH" sz="2000" dirty="0"/>
          </a:p>
          <a:p>
            <a:endParaRPr lang="en-PH" sz="2000" dirty="0" smtClean="0"/>
          </a:p>
          <a:p>
            <a:endParaRPr lang="en-PH" sz="2000" dirty="0" smtClean="0"/>
          </a:p>
          <a:p>
            <a:endParaRPr lang="en-PH" sz="2000" dirty="0" smtClean="0"/>
          </a:p>
          <a:p>
            <a:endParaRPr lang="en-PH" sz="2000" dirty="0"/>
          </a:p>
          <a:p>
            <a:endParaRPr lang="en-PH" sz="2000" dirty="0" smtClean="0"/>
          </a:p>
          <a:p>
            <a:endParaRPr lang="en-PH" sz="2000" dirty="0"/>
          </a:p>
          <a:p>
            <a:endParaRPr lang="en-PH" sz="2000" dirty="0" smtClean="0"/>
          </a:p>
          <a:p>
            <a:endParaRPr lang="en-PH" sz="2000" dirty="0"/>
          </a:p>
          <a:p>
            <a:endParaRPr lang="en-PH" sz="2000" dirty="0"/>
          </a:p>
          <a:p>
            <a:r>
              <a:rPr lang="en-PH" sz="2000" dirty="0" smtClean="0"/>
              <a:t>To update your working copy:</a:t>
            </a:r>
          </a:p>
          <a:p>
            <a:pPr marL="800100" lvl="1" indent="-342900">
              <a:buFont typeface="Arial" panose="020B0604020202020204" pitchFamily="34" charset="0"/>
              <a:buChar char="•"/>
            </a:pPr>
            <a:r>
              <a:rPr lang="en-PH" sz="2000" dirty="0" smtClean="0"/>
              <a:t>CVS and SVN -&gt; update &lt;branch&gt;</a:t>
            </a:r>
          </a:p>
          <a:p>
            <a:pPr marL="1257300" lvl="2" indent="-342900">
              <a:buFont typeface="Arial" panose="020B0604020202020204" pitchFamily="34" charset="0"/>
              <a:buChar char="•"/>
            </a:pPr>
            <a:r>
              <a:rPr lang="en-PH" sz="2000" dirty="0" smtClean="0"/>
              <a:t>Example -&gt; </a:t>
            </a:r>
            <a:r>
              <a:rPr lang="en-PH" sz="2000" dirty="0" err="1" smtClean="0"/>
              <a:t>svn</a:t>
            </a:r>
            <a:r>
              <a:rPr lang="en-PH" sz="2000" dirty="0" smtClean="0"/>
              <a:t> update REL_7-0</a:t>
            </a:r>
          </a:p>
          <a:p>
            <a:pPr marL="800100" lvl="1" indent="-342900">
              <a:buFont typeface="Arial" panose="020B0604020202020204" pitchFamily="34" charset="0"/>
              <a:buChar char="•"/>
            </a:pPr>
            <a:r>
              <a:rPr lang="en-PH" sz="2000" dirty="0" err="1" smtClean="0"/>
              <a:t>Git</a:t>
            </a:r>
            <a:r>
              <a:rPr lang="en-PH" sz="2000" dirty="0" smtClean="0"/>
              <a:t> -&gt; pull</a:t>
            </a:r>
          </a:p>
          <a:p>
            <a:pPr marL="1257300" lvl="2" indent="-342900">
              <a:buFont typeface="Arial" panose="020B0604020202020204" pitchFamily="34" charset="0"/>
              <a:buChar char="•"/>
            </a:pPr>
            <a:r>
              <a:rPr lang="en-PH" sz="2000" dirty="0" smtClean="0"/>
              <a:t>Example -&gt; </a:t>
            </a:r>
            <a:r>
              <a:rPr lang="en-PH" sz="2000" dirty="0" err="1" smtClean="0"/>
              <a:t>git</a:t>
            </a:r>
            <a:r>
              <a:rPr lang="en-PH" sz="2000" dirty="0" smtClean="0"/>
              <a:t> pull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4577" y="1830433"/>
            <a:ext cx="6791325" cy="2552700"/>
          </a:xfrm>
          <a:prstGeom prst="rect">
            <a:avLst/>
          </a:prstGeom>
        </p:spPr>
      </p:pic>
    </p:spTree>
    <p:extLst>
      <p:ext uri="{BB962C8B-B14F-4D97-AF65-F5344CB8AC3E}">
        <p14:creationId xmlns:p14="http://schemas.microsoft.com/office/powerpoint/2010/main" val="13596822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206" y="191589"/>
            <a:ext cx="9710057" cy="707886"/>
          </a:xfrm>
          <a:prstGeom prst="rect">
            <a:avLst/>
          </a:prstGeom>
          <a:noFill/>
        </p:spPr>
        <p:txBody>
          <a:bodyPr wrap="square" rtlCol="0">
            <a:spAutoFit/>
          </a:bodyPr>
          <a:lstStyle/>
          <a:p>
            <a:pPr algn="ctr"/>
            <a:r>
              <a:rPr lang="en-PH" sz="4000" dirty="0" smtClean="0">
                <a:latin typeface="+mj-lt"/>
              </a:rPr>
              <a:t>Release management process</a:t>
            </a:r>
            <a:endParaRPr lang="fil-PH" sz="4000" dirty="0">
              <a:latin typeface="+mj-lt"/>
            </a:endParaRPr>
          </a:p>
        </p:txBody>
      </p:sp>
      <p:sp>
        <p:nvSpPr>
          <p:cNvPr id="5" name="TextBox 4"/>
          <p:cNvSpPr txBox="1"/>
          <p:nvPr/>
        </p:nvSpPr>
        <p:spPr>
          <a:xfrm>
            <a:off x="653142" y="1402080"/>
            <a:ext cx="11260183" cy="4524315"/>
          </a:xfrm>
          <a:prstGeom prst="rect">
            <a:avLst/>
          </a:prstGeom>
          <a:noFill/>
        </p:spPr>
        <p:txBody>
          <a:bodyPr wrap="square" rtlCol="0">
            <a:spAutoFit/>
          </a:bodyPr>
          <a:lstStyle/>
          <a:p>
            <a:r>
              <a:rPr lang="en-PH" sz="2400" dirty="0" smtClean="0"/>
              <a:t>This is the process of handling software releases through different stages and environments, which include testing, fix merging, building, release note documentation, and distribution to customers.</a:t>
            </a:r>
          </a:p>
          <a:p>
            <a:endParaRPr lang="en-PH" sz="2400" dirty="0"/>
          </a:p>
          <a:p>
            <a:r>
              <a:rPr lang="en-PH" sz="2400" dirty="0" smtClean="0"/>
              <a:t>Most software development companies deploy their product in these forms:</a:t>
            </a:r>
          </a:p>
          <a:p>
            <a:pPr marL="800100" lvl="1" indent="-342900">
              <a:buFont typeface="Arial" panose="020B0604020202020204" pitchFamily="34" charset="0"/>
              <a:buChar char="•"/>
            </a:pPr>
            <a:r>
              <a:rPr lang="en-PH" sz="2400" dirty="0" smtClean="0"/>
              <a:t>Patches</a:t>
            </a:r>
          </a:p>
          <a:p>
            <a:pPr marL="800100" lvl="1" indent="-342900">
              <a:buFont typeface="Arial" panose="020B0604020202020204" pitchFamily="34" charset="0"/>
              <a:buChar char="•"/>
            </a:pPr>
            <a:r>
              <a:rPr lang="en-PH" sz="2400" dirty="0" smtClean="0"/>
              <a:t>Upgrade packages</a:t>
            </a:r>
          </a:p>
          <a:p>
            <a:pPr marL="800100" lvl="1" indent="-342900">
              <a:buFont typeface="Arial" panose="020B0604020202020204" pitchFamily="34" charset="0"/>
              <a:buChar char="•"/>
            </a:pPr>
            <a:r>
              <a:rPr lang="en-PH" sz="2400" dirty="0" smtClean="0"/>
              <a:t>Major releases</a:t>
            </a:r>
          </a:p>
          <a:p>
            <a:pPr marL="800100" lvl="1" indent="-342900">
              <a:buFont typeface="Arial" panose="020B0604020202020204" pitchFamily="34" charset="0"/>
              <a:buChar char="•"/>
            </a:pPr>
            <a:endParaRPr lang="en-PH" sz="2400" dirty="0"/>
          </a:p>
          <a:p>
            <a:r>
              <a:rPr lang="en-PH" sz="2400" dirty="0" smtClean="0"/>
              <a:t>Do note that, for a major version, it is highly advisable to stick to one deployment method. A single major version that uses more than one deployment method can have dire consequences in the long run, in terms of version control and issue tracking.</a:t>
            </a:r>
            <a:endParaRPr lang="fil-PH" sz="2400" dirty="0"/>
          </a:p>
        </p:txBody>
      </p:sp>
    </p:spTree>
    <p:extLst>
      <p:ext uri="{BB962C8B-B14F-4D97-AF65-F5344CB8AC3E}">
        <p14:creationId xmlns:p14="http://schemas.microsoft.com/office/powerpoint/2010/main" val="1271284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6544" y="102981"/>
            <a:ext cx="6660016" cy="6602619"/>
          </a:xfrm>
          <a:prstGeom prst="rect">
            <a:avLst/>
          </a:prstGeom>
        </p:spPr>
      </p:pic>
      <p:sp>
        <p:nvSpPr>
          <p:cNvPr id="7" name="TextBox 6"/>
          <p:cNvSpPr txBox="1"/>
          <p:nvPr/>
        </p:nvSpPr>
        <p:spPr>
          <a:xfrm>
            <a:off x="6949440" y="1227909"/>
            <a:ext cx="4955177" cy="3693319"/>
          </a:xfrm>
          <a:prstGeom prst="rect">
            <a:avLst/>
          </a:prstGeom>
          <a:noFill/>
        </p:spPr>
        <p:txBody>
          <a:bodyPr wrap="square" rtlCol="0">
            <a:spAutoFit/>
          </a:bodyPr>
          <a:lstStyle/>
          <a:p>
            <a:r>
              <a:rPr lang="en-PH" dirty="0" smtClean="0"/>
              <a:t>Patches are deployed as a lightweight solution for fixing particular bugs, but can also serve as a medium for deploying features.</a:t>
            </a:r>
          </a:p>
          <a:p>
            <a:endParaRPr lang="en-PH" dirty="0"/>
          </a:p>
          <a:p>
            <a:r>
              <a:rPr lang="en-PH" dirty="0" smtClean="0"/>
              <a:t>Before a patch is released to the customer, it must undergo a series of tests first in different environments (varying operating systems, stress tests, case-to-case testing, etc.).</a:t>
            </a:r>
          </a:p>
          <a:p>
            <a:endParaRPr lang="en-PH" dirty="0"/>
          </a:p>
          <a:p>
            <a:r>
              <a:rPr lang="en-PH" dirty="0" smtClean="0"/>
              <a:t>The downside of a patch deployment system is that there must be careful consideration of versions where they are compatible, especially where there is quite a difference in major version number.</a:t>
            </a:r>
            <a:endParaRPr lang="fil-PH" dirty="0"/>
          </a:p>
        </p:txBody>
      </p:sp>
    </p:spTree>
    <p:extLst>
      <p:ext uri="{BB962C8B-B14F-4D97-AF65-F5344CB8AC3E}">
        <p14:creationId xmlns:p14="http://schemas.microsoft.com/office/powerpoint/2010/main" val="3275349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17716" y="240030"/>
            <a:ext cx="7219404" cy="6256564"/>
          </a:xfrm>
          <a:prstGeom prst="rect">
            <a:avLst/>
          </a:prstGeom>
        </p:spPr>
      </p:pic>
      <p:sp>
        <p:nvSpPr>
          <p:cNvPr id="7" name="TextBox 6"/>
          <p:cNvSpPr txBox="1"/>
          <p:nvPr/>
        </p:nvSpPr>
        <p:spPr>
          <a:xfrm>
            <a:off x="7724503" y="836023"/>
            <a:ext cx="4180114" cy="5078313"/>
          </a:xfrm>
          <a:prstGeom prst="rect">
            <a:avLst/>
          </a:prstGeom>
          <a:noFill/>
        </p:spPr>
        <p:txBody>
          <a:bodyPr wrap="square" rtlCol="0">
            <a:spAutoFit/>
          </a:bodyPr>
          <a:lstStyle/>
          <a:p>
            <a:r>
              <a:rPr lang="en-PH" dirty="0" smtClean="0"/>
              <a:t>Upgrade packages, on the other hand, are more like bigger patches, which contain more than one bug fix, and are therefore expected to modify a greater number of binaries and/or files.</a:t>
            </a:r>
          </a:p>
          <a:p>
            <a:endParaRPr lang="en-PH" dirty="0"/>
          </a:p>
          <a:p>
            <a:r>
              <a:rPr lang="en-PH" dirty="0" smtClean="0"/>
              <a:t>An advantage for this setup is that multiple issues can be fixed for a customer even before they encounter most of the listed issues. Also, installation of upgrade packages are linear, so issue tracking is a lot easier.</a:t>
            </a:r>
          </a:p>
          <a:p>
            <a:endParaRPr lang="en-PH" dirty="0"/>
          </a:p>
          <a:p>
            <a:r>
              <a:rPr lang="en-PH" dirty="0" smtClean="0"/>
              <a:t>The only disadvantage is that, if a customer fails to install a lot of upgrade packages, he will have to install a lot of the packages when he finally decides to upgrade.</a:t>
            </a:r>
            <a:endParaRPr lang="fil-PH" dirty="0"/>
          </a:p>
        </p:txBody>
      </p:sp>
    </p:spTree>
    <p:extLst>
      <p:ext uri="{BB962C8B-B14F-4D97-AF65-F5344CB8AC3E}">
        <p14:creationId xmlns:p14="http://schemas.microsoft.com/office/powerpoint/2010/main" val="14322368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5097" y="451621"/>
            <a:ext cx="6096000" cy="6044973"/>
          </a:xfrm>
          <a:prstGeom prst="rect">
            <a:avLst/>
          </a:prstGeom>
        </p:spPr>
      </p:pic>
      <p:sp>
        <p:nvSpPr>
          <p:cNvPr id="5" name="TextBox 4"/>
          <p:cNvSpPr txBox="1"/>
          <p:nvPr/>
        </p:nvSpPr>
        <p:spPr>
          <a:xfrm>
            <a:off x="7175863" y="722811"/>
            <a:ext cx="4502331" cy="4524315"/>
          </a:xfrm>
          <a:prstGeom prst="rect">
            <a:avLst/>
          </a:prstGeom>
          <a:noFill/>
        </p:spPr>
        <p:txBody>
          <a:bodyPr wrap="square" rtlCol="0">
            <a:spAutoFit/>
          </a:bodyPr>
          <a:lstStyle/>
          <a:p>
            <a:r>
              <a:rPr lang="en-PH" dirty="0" smtClean="0"/>
              <a:t>Major releases are deployed in the form of installers. It is expected that bug fixes from lower versions are already included in the proceeding major release.</a:t>
            </a:r>
          </a:p>
          <a:p>
            <a:endParaRPr lang="en-PH" dirty="0"/>
          </a:p>
          <a:p>
            <a:r>
              <a:rPr lang="en-PH" dirty="0" smtClean="0"/>
              <a:t>The installers are expected to handle “upgrading”. This means that there is no need to uninstall the current installation of the product just to be able to install the latest major release (at least explicitly).</a:t>
            </a:r>
          </a:p>
          <a:p>
            <a:endParaRPr lang="en-PH" dirty="0"/>
          </a:p>
          <a:p>
            <a:r>
              <a:rPr lang="en-PH" dirty="0" smtClean="0"/>
              <a:t>Do note that not all features that are in the lower versions are to be expected in the proceeding major release, since there may be changes in the frameworks used that would make previously-existing </a:t>
            </a:r>
            <a:r>
              <a:rPr lang="en-PH" smtClean="0"/>
              <a:t>features unstable.</a:t>
            </a:r>
            <a:endParaRPr lang="fil-PH" dirty="0"/>
          </a:p>
        </p:txBody>
      </p:sp>
    </p:spTree>
    <p:extLst>
      <p:ext uri="{BB962C8B-B14F-4D97-AF65-F5344CB8AC3E}">
        <p14:creationId xmlns:p14="http://schemas.microsoft.com/office/powerpoint/2010/main" val="31161364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Scrum</a:t>
            </a:r>
            <a:endParaRPr lang="en-PH"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altLang="en-US" dirty="0"/>
              <a:t>It is an Agile </a:t>
            </a:r>
            <a:r>
              <a:rPr lang="en-US" altLang="en-US" dirty="0" smtClean="0"/>
              <a:t>Software </a:t>
            </a:r>
            <a:r>
              <a:rPr lang="en-US" altLang="en-US" dirty="0"/>
              <a:t>development method for project management</a:t>
            </a:r>
          </a:p>
          <a:p>
            <a:pPr>
              <a:buFont typeface="Wingdings 2" panose="05020102010507070707" pitchFamily="18" charset="2"/>
              <a:buNone/>
            </a:pPr>
            <a:endParaRPr lang="en-US" altLang="en-US" dirty="0"/>
          </a:p>
          <a:p>
            <a:pPr>
              <a:buFont typeface="Wingdings 2" panose="05020102010507070707" pitchFamily="18" charset="2"/>
              <a:buNone/>
            </a:pPr>
            <a:r>
              <a:rPr lang="en-US" altLang="en-US" dirty="0"/>
              <a:t>Characteristics:</a:t>
            </a:r>
          </a:p>
          <a:p>
            <a:pPr>
              <a:buFont typeface="Wingdings" panose="05000000000000000000" pitchFamily="2" charset="2"/>
              <a:buChar char="§"/>
            </a:pPr>
            <a:r>
              <a:rPr lang="en-US" altLang="en-US" dirty="0"/>
              <a:t>Prioritized work is done.</a:t>
            </a:r>
          </a:p>
          <a:p>
            <a:pPr>
              <a:buFont typeface="Wingdings" panose="05000000000000000000" pitchFamily="2" charset="2"/>
              <a:buChar char="§"/>
            </a:pPr>
            <a:r>
              <a:rPr lang="en-US" altLang="en-US" dirty="0"/>
              <a:t>Completion of backlog items</a:t>
            </a:r>
          </a:p>
          <a:p>
            <a:pPr>
              <a:buFont typeface="Wingdings" panose="05000000000000000000" pitchFamily="2" charset="2"/>
              <a:buChar char="§"/>
            </a:pPr>
            <a:r>
              <a:rPr lang="en-US" altLang="en-US" dirty="0"/>
              <a:t>Progress is explained</a:t>
            </a:r>
          </a:p>
          <a:p>
            <a:endParaRPr lang="en-PH" dirty="0"/>
          </a:p>
        </p:txBody>
      </p:sp>
    </p:spTree>
    <p:extLst>
      <p:ext uri="{BB962C8B-B14F-4D97-AF65-F5344CB8AC3E}">
        <p14:creationId xmlns:p14="http://schemas.microsoft.com/office/powerpoint/2010/main" val="2791449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1582"/>
            <a:ext cx="10515600" cy="1325563"/>
          </a:xfrm>
        </p:spPr>
        <p:txBody>
          <a:bodyPr/>
          <a:lstStyle/>
          <a:p>
            <a:r>
              <a:rPr lang="en-PH" dirty="0"/>
              <a:t>Scrum has been used by:</a:t>
            </a:r>
          </a:p>
        </p:txBody>
      </p:sp>
      <p:sp>
        <p:nvSpPr>
          <p:cNvPr id="3" name="Content Placeholder 2"/>
          <p:cNvSpPr>
            <a:spLocks noGrp="1"/>
          </p:cNvSpPr>
          <p:nvPr>
            <p:ph idx="1"/>
          </p:nvPr>
        </p:nvSpPr>
        <p:spPr>
          <a:xfrm>
            <a:off x="916577" y="1647145"/>
            <a:ext cx="10515600" cy="4351338"/>
          </a:xfrm>
        </p:spPr>
        <p:txBody>
          <a:bodyPr numCol="2">
            <a:noAutofit/>
          </a:bodyPr>
          <a:lstStyle/>
          <a:p>
            <a:pPr marL="0" indent="0">
              <a:buNone/>
            </a:pPr>
            <a:r>
              <a:rPr lang="en-PH" sz="1800" dirty="0"/>
              <a:t>•Microsoft </a:t>
            </a:r>
            <a:endParaRPr lang="en-PH" sz="1800" dirty="0" smtClean="0"/>
          </a:p>
          <a:p>
            <a:pPr marL="0" indent="0">
              <a:buNone/>
            </a:pPr>
            <a:r>
              <a:rPr lang="en-PH" sz="1800" dirty="0" smtClean="0"/>
              <a:t>•</a:t>
            </a:r>
            <a:r>
              <a:rPr lang="en-PH" sz="1800" dirty="0"/>
              <a:t>Yahoo </a:t>
            </a:r>
            <a:endParaRPr lang="en-PH" sz="1800" dirty="0" smtClean="0"/>
          </a:p>
          <a:p>
            <a:pPr marL="0" indent="0">
              <a:buNone/>
            </a:pPr>
            <a:r>
              <a:rPr lang="en-PH" sz="1800" dirty="0" smtClean="0"/>
              <a:t>•</a:t>
            </a:r>
            <a:r>
              <a:rPr lang="en-PH" sz="1800" dirty="0"/>
              <a:t>Google </a:t>
            </a:r>
            <a:endParaRPr lang="en-PH" sz="1800" dirty="0" smtClean="0"/>
          </a:p>
          <a:p>
            <a:pPr marL="0" indent="0">
              <a:buNone/>
            </a:pPr>
            <a:r>
              <a:rPr lang="en-PH" sz="1800" dirty="0" smtClean="0"/>
              <a:t>• </a:t>
            </a:r>
            <a:r>
              <a:rPr lang="en-PH" sz="1800" dirty="0"/>
              <a:t>Electronic Arts </a:t>
            </a:r>
            <a:endParaRPr lang="en-PH" sz="1800" dirty="0" smtClean="0"/>
          </a:p>
          <a:p>
            <a:pPr marL="0" indent="0">
              <a:buNone/>
            </a:pPr>
            <a:r>
              <a:rPr lang="en-PH" sz="1800" dirty="0" smtClean="0"/>
              <a:t>•</a:t>
            </a:r>
            <a:r>
              <a:rPr lang="en-PH" sz="1800" dirty="0"/>
              <a:t>IBM </a:t>
            </a:r>
            <a:endParaRPr lang="en-PH" sz="1800" dirty="0" smtClean="0"/>
          </a:p>
          <a:p>
            <a:pPr marL="0" indent="0">
              <a:buNone/>
            </a:pPr>
            <a:r>
              <a:rPr lang="en-PH" sz="1800" dirty="0" smtClean="0"/>
              <a:t>• </a:t>
            </a:r>
            <a:r>
              <a:rPr lang="en-PH" sz="1800" dirty="0"/>
              <a:t>Lockheed Martin </a:t>
            </a:r>
            <a:endParaRPr lang="en-PH" sz="1800" dirty="0" smtClean="0"/>
          </a:p>
          <a:p>
            <a:pPr marL="0" indent="0">
              <a:buNone/>
            </a:pPr>
            <a:r>
              <a:rPr lang="en-PH" sz="1800" dirty="0" smtClean="0"/>
              <a:t>• </a:t>
            </a:r>
            <a:r>
              <a:rPr lang="en-PH" sz="1800" dirty="0"/>
              <a:t>Philips </a:t>
            </a:r>
            <a:endParaRPr lang="en-PH" sz="1800" dirty="0" smtClean="0"/>
          </a:p>
          <a:p>
            <a:pPr marL="0" indent="0">
              <a:buNone/>
            </a:pPr>
            <a:r>
              <a:rPr lang="en-PH" sz="1800" dirty="0" smtClean="0"/>
              <a:t>• </a:t>
            </a:r>
            <a:r>
              <a:rPr lang="en-PH" sz="1800" dirty="0"/>
              <a:t>Siemens </a:t>
            </a:r>
            <a:endParaRPr lang="en-PH" sz="1800" dirty="0" smtClean="0"/>
          </a:p>
          <a:p>
            <a:pPr marL="0" indent="0">
              <a:buNone/>
            </a:pPr>
            <a:r>
              <a:rPr lang="en-PH" sz="1800" dirty="0" smtClean="0"/>
              <a:t>•</a:t>
            </a:r>
            <a:r>
              <a:rPr lang="en-PH" sz="1800" dirty="0"/>
              <a:t>Nokia </a:t>
            </a:r>
            <a:endParaRPr lang="en-PH" sz="1800" dirty="0" smtClean="0"/>
          </a:p>
          <a:p>
            <a:pPr marL="0" indent="0">
              <a:buNone/>
            </a:pPr>
            <a:r>
              <a:rPr lang="en-PH" sz="1800" dirty="0" smtClean="0"/>
              <a:t>• </a:t>
            </a:r>
            <a:r>
              <a:rPr lang="en-PH" sz="1800" dirty="0"/>
              <a:t>Capital One </a:t>
            </a:r>
            <a:endParaRPr lang="en-PH" sz="1800" dirty="0" smtClean="0"/>
          </a:p>
          <a:p>
            <a:pPr marL="0" indent="0">
              <a:buNone/>
            </a:pPr>
            <a:r>
              <a:rPr lang="en-PH" sz="1800" dirty="0" smtClean="0"/>
              <a:t>• </a:t>
            </a:r>
            <a:r>
              <a:rPr lang="en-PH" sz="1800" dirty="0"/>
              <a:t>BBC </a:t>
            </a:r>
            <a:endParaRPr lang="en-PH" sz="1800" dirty="0" smtClean="0"/>
          </a:p>
          <a:p>
            <a:pPr marL="0" indent="0">
              <a:buNone/>
            </a:pPr>
            <a:r>
              <a:rPr lang="en-PH" sz="1800" dirty="0" smtClean="0"/>
              <a:t>•</a:t>
            </a:r>
            <a:r>
              <a:rPr lang="en-PH" sz="1800" dirty="0"/>
              <a:t>Intuit </a:t>
            </a:r>
            <a:endParaRPr lang="en-PH" sz="1800" dirty="0" smtClean="0"/>
          </a:p>
          <a:p>
            <a:pPr marL="0" indent="0">
              <a:buNone/>
            </a:pPr>
            <a:r>
              <a:rPr lang="en-PH" sz="1800" dirty="0" smtClean="0"/>
              <a:t>•</a:t>
            </a:r>
            <a:r>
              <a:rPr lang="en-PH" sz="1800" dirty="0"/>
              <a:t>Apple </a:t>
            </a:r>
            <a:endParaRPr lang="en-PH" sz="1800" dirty="0" smtClean="0"/>
          </a:p>
          <a:p>
            <a:pPr marL="0" indent="0">
              <a:buNone/>
            </a:pPr>
            <a:r>
              <a:rPr lang="en-PH" sz="1800" dirty="0" smtClean="0"/>
              <a:t>•</a:t>
            </a:r>
            <a:r>
              <a:rPr lang="en-PH" sz="1800" dirty="0"/>
              <a:t>Nielsen Media </a:t>
            </a:r>
            <a:endParaRPr lang="en-PH" sz="1800" dirty="0" smtClean="0"/>
          </a:p>
          <a:p>
            <a:pPr marL="0" indent="0">
              <a:buNone/>
            </a:pPr>
            <a:r>
              <a:rPr lang="en-PH" sz="1800" dirty="0" smtClean="0"/>
              <a:t>• </a:t>
            </a:r>
            <a:r>
              <a:rPr lang="en-PH" sz="1800" dirty="0"/>
              <a:t>First American </a:t>
            </a:r>
            <a:r>
              <a:rPr lang="en-PH" sz="1800" dirty="0" err="1"/>
              <a:t>Corelogic</a:t>
            </a:r>
            <a:r>
              <a:rPr lang="en-PH" sz="1800" dirty="0"/>
              <a:t> </a:t>
            </a:r>
            <a:endParaRPr lang="en-PH" sz="1800" dirty="0" smtClean="0"/>
          </a:p>
          <a:p>
            <a:pPr marL="0" indent="0">
              <a:buNone/>
            </a:pPr>
            <a:r>
              <a:rPr lang="en-PH" sz="1800" dirty="0" smtClean="0"/>
              <a:t>•Qualcomm </a:t>
            </a:r>
          </a:p>
          <a:p>
            <a:pPr marL="0" indent="0">
              <a:buNone/>
            </a:pPr>
            <a:r>
              <a:rPr lang="en-PH" sz="1800" dirty="0" smtClean="0"/>
              <a:t>•</a:t>
            </a:r>
            <a:r>
              <a:rPr lang="en-PH" sz="1800" dirty="0"/>
              <a:t>Texas Instruments </a:t>
            </a:r>
            <a:endParaRPr lang="en-PH" sz="1800" dirty="0" smtClean="0"/>
          </a:p>
          <a:p>
            <a:pPr marL="0" indent="0">
              <a:buNone/>
            </a:pPr>
            <a:r>
              <a:rPr lang="en-PH" sz="1800" dirty="0" smtClean="0"/>
              <a:t>• </a:t>
            </a:r>
            <a:r>
              <a:rPr lang="en-PH" sz="1800" dirty="0"/>
              <a:t>Salesforce.com </a:t>
            </a:r>
            <a:endParaRPr lang="en-PH" sz="1800" dirty="0" smtClean="0"/>
          </a:p>
          <a:p>
            <a:pPr marL="0" indent="0">
              <a:buNone/>
            </a:pPr>
            <a:r>
              <a:rPr lang="en-PH" sz="1800" dirty="0" smtClean="0"/>
              <a:t>•</a:t>
            </a:r>
            <a:r>
              <a:rPr lang="en-PH" sz="1800" dirty="0"/>
              <a:t>John Deere </a:t>
            </a:r>
            <a:endParaRPr lang="en-PH" sz="1800" dirty="0" smtClean="0"/>
          </a:p>
          <a:p>
            <a:pPr marL="0" indent="0">
              <a:buNone/>
            </a:pPr>
            <a:r>
              <a:rPr lang="en-PH" sz="1800" dirty="0" smtClean="0"/>
              <a:t>• </a:t>
            </a:r>
            <a:r>
              <a:rPr lang="en-PH" sz="1800" dirty="0"/>
              <a:t>Lexis Nexis </a:t>
            </a:r>
            <a:endParaRPr lang="en-PH" sz="1800" dirty="0" smtClean="0"/>
          </a:p>
          <a:p>
            <a:pPr marL="0" indent="0">
              <a:buNone/>
            </a:pPr>
            <a:r>
              <a:rPr lang="en-PH" sz="1800" dirty="0" smtClean="0"/>
              <a:t>• </a:t>
            </a:r>
            <a:r>
              <a:rPr lang="en-PH" sz="1800" dirty="0"/>
              <a:t>Sabre </a:t>
            </a:r>
            <a:endParaRPr lang="en-PH" sz="1800" dirty="0" smtClean="0"/>
          </a:p>
          <a:p>
            <a:pPr marL="0" indent="0">
              <a:buNone/>
            </a:pPr>
            <a:r>
              <a:rPr lang="en-PH" sz="1800" dirty="0" smtClean="0"/>
              <a:t>• </a:t>
            </a:r>
            <a:r>
              <a:rPr lang="en-PH" sz="1800" dirty="0"/>
              <a:t>Salesforce.com </a:t>
            </a:r>
            <a:endParaRPr lang="en-PH" sz="1800" dirty="0" smtClean="0"/>
          </a:p>
          <a:p>
            <a:pPr marL="0" indent="0">
              <a:buNone/>
            </a:pPr>
            <a:r>
              <a:rPr lang="en-PH" sz="1800" dirty="0" smtClean="0"/>
              <a:t>•</a:t>
            </a:r>
            <a:r>
              <a:rPr lang="en-PH" sz="1800" dirty="0"/>
              <a:t>Time Warner </a:t>
            </a:r>
            <a:endParaRPr lang="en-PH" sz="1800" dirty="0" smtClean="0"/>
          </a:p>
          <a:p>
            <a:pPr marL="0" indent="0">
              <a:buNone/>
            </a:pPr>
            <a:r>
              <a:rPr lang="en-PH" sz="1800" dirty="0" smtClean="0"/>
              <a:t>•</a:t>
            </a:r>
            <a:r>
              <a:rPr lang="en-PH" sz="1800" dirty="0"/>
              <a:t>Turner </a:t>
            </a:r>
            <a:r>
              <a:rPr lang="en-PH" sz="1800" dirty="0" smtClean="0"/>
              <a:t>Broadcasting</a:t>
            </a:r>
          </a:p>
          <a:p>
            <a:pPr marL="0" indent="0">
              <a:buNone/>
            </a:pPr>
            <a:r>
              <a:rPr lang="en-PH" sz="1800" dirty="0" smtClean="0"/>
              <a:t>• </a:t>
            </a:r>
            <a:r>
              <a:rPr lang="en-PH" sz="1800" dirty="0" err="1"/>
              <a:t>Oce</a:t>
            </a:r>
            <a:endParaRPr lang="en-PH" sz="1800" dirty="0"/>
          </a:p>
        </p:txBody>
      </p:sp>
    </p:spTree>
    <p:extLst>
      <p:ext uri="{BB962C8B-B14F-4D97-AF65-F5344CB8AC3E}">
        <p14:creationId xmlns:p14="http://schemas.microsoft.com/office/powerpoint/2010/main" val="210096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Scrum has been used for:</a:t>
            </a:r>
          </a:p>
        </p:txBody>
      </p:sp>
      <p:sp>
        <p:nvSpPr>
          <p:cNvPr id="3" name="Content Placeholder 2"/>
          <p:cNvSpPr>
            <a:spLocks noGrp="1"/>
          </p:cNvSpPr>
          <p:nvPr>
            <p:ph idx="1"/>
          </p:nvPr>
        </p:nvSpPr>
        <p:spPr/>
        <p:txBody>
          <a:bodyPr numCol="2">
            <a:normAutofit fontScale="92500" lnSpcReduction="10000"/>
          </a:bodyPr>
          <a:lstStyle/>
          <a:p>
            <a:pPr marL="0" indent="0">
              <a:buNone/>
            </a:pPr>
            <a:r>
              <a:rPr lang="en-PH" dirty="0"/>
              <a:t>• Commercial software </a:t>
            </a:r>
            <a:endParaRPr lang="en-PH" dirty="0" smtClean="0"/>
          </a:p>
          <a:p>
            <a:pPr marL="0" indent="0">
              <a:buNone/>
            </a:pPr>
            <a:r>
              <a:rPr lang="en-PH" dirty="0" smtClean="0"/>
              <a:t>• </a:t>
            </a:r>
            <a:r>
              <a:rPr lang="en-PH" dirty="0"/>
              <a:t>In-house development </a:t>
            </a:r>
            <a:endParaRPr lang="en-PH" dirty="0" smtClean="0"/>
          </a:p>
          <a:p>
            <a:pPr marL="0" indent="0">
              <a:buNone/>
            </a:pPr>
            <a:r>
              <a:rPr lang="en-PH" dirty="0" smtClean="0"/>
              <a:t>• </a:t>
            </a:r>
            <a:r>
              <a:rPr lang="en-PH" dirty="0"/>
              <a:t>Contract development </a:t>
            </a:r>
            <a:endParaRPr lang="en-PH" dirty="0" smtClean="0"/>
          </a:p>
          <a:p>
            <a:pPr marL="0" indent="0">
              <a:buNone/>
            </a:pPr>
            <a:r>
              <a:rPr lang="en-PH" dirty="0" smtClean="0"/>
              <a:t>• </a:t>
            </a:r>
            <a:r>
              <a:rPr lang="en-PH" dirty="0"/>
              <a:t>Fixed-price projects </a:t>
            </a:r>
            <a:endParaRPr lang="en-PH" dirty="0" smtClean="0"/>
          </a:p>
          <a:p>
            <a:pPr marL="0" indent="0">
              <a:buNone/>
            </a:pPr>
            <a:r>
              <a:rPr lang="en-PH" dirty="0" smtClean="0"/>
              <a:t>• </a:t>
            </a:r>
            <a:r>
              <a:rPr lang="en-PH" dirty="0"/>
              <a:t>Financial applications </a:t>
            </a:r>
            <a:endParaRPr lang="en-PH" dirty="0" smtClean="0"/>
          </a:p>
          <a:p>
            <a:pPr marL="0" indent="0">
              <a:buNone/>
            </a:pPr>
            <a:r>
              <a:rPr lang="en-PH" dirty="0" smtClean="0"/>
              <a:t>• </a:t>
            </a:r>
            <a:r>
              <a:rPr lang="en-PH" dirty="0"/>
              <a:t>ISO 9001-certified applications </a:t>
            </a:r>
            <a:endParaRPr lang="en-PH" dirty="0" smtClean="0"/>
          </a:p>
          <a:p>
            <a:pPr marL="0" indent="0">
              <a:buNone/>
            </a:pPr>
            <a:r>
              <a:rPr lang="en-PH" dirty="0" smtClean="0"/>
              <a:t>• </a:t>
            </a:r>
            <a:r>
              <a:rPr lang="en-PH" dirty="0"/>
              <a:t>Embedded systems </a:t>
            </a:r>
            <a:endParaRPr lang="en-PH" dirty="0" smtClean="0"/>
          </a:p>
          <a:p>
            <a:pPr marL="0" indent="0">
              <a:buNone/>
            </a:pPr>
            <a:r>
              <a:rPr lang="en-PH" dirty="0" smtClean="0"/>
              <a:t>• </a:t>
            </a:r>
            <a:r>
              <a:rPr lang="en-PH" dirty="0"/>
              <a:t>24x7 systems with 99.999% uptime requirements </a:t>
            </a:r>
            <a:endParaRPr lang="en-PH" dirty="0" smtClean="0"/>
          </a:p>
          <a:p>
            <a:pPr marL="0" indent="0">
              <a:buNone/>
            </a:pPr>
            <a:r>
              <a:rPr lang="en-PH" dirty="0" smtClean="0"/>
              <a:t>• </a:t>
            </a:r>
            <a:r>
              <a:rPr lang="en-PH" dirty="0"/>
              <a:t>the Joint Strike Fighter </a:t>
            </a:r>
            <a:endParaRPr lang="en-PH" dirty="0" smtClean="0"/>
          </a:p>
          <a:p>
            <a:pPr marL="0" indent="0">
              <a:buNone/>
            </a:pPr>
            <a:r>
              <a:rPr lang="en-PH" dirty="0" smtClean="0"/>
              <a:t>• </a:t>
            </a:r>
            <a:r>
              <a:rPr lang="en-PH" dirty="0"/>
              <a:t>Video game development </a:t>
            </a:r>
            <a:endParaRPr lang="en-PH" dirty="0" smtClean="0"/>
          </a:p>
          <a:p>
            <a:pPr marL="0" indent="0">
              <a:buNone/>
            </a:pPr>
            <a:r>
              <a:rPr lang="en-PH" dirty="0" smtClean="0"/>
              <a:t>• </a:t>
            </a:r>
            <a:r>
              <a:rPr lang="en-PH" dirty="0"/>
              <a:t>FDA-approved, life-critical systems </a:t>
            </a:r>
            <a:endParaRPr lang="en-PH" dirty="0" smtClean="0"/>
          </a:p>
          <a:p>
            <a:pPr marL="0" indent="0">
              <a:buNone/>
            </a:pPr>
            <a:r>
              <a:rPr lang="en-PH" dirty="0" smtClean="0"/>
              <a:t>• </a:t>
            </a:r>
            <a:r>
              <a:rPr lang="en-PH" dirty="0"/>
              <a:t>Satellite-control software </a:t>
            </a:r>
            <a:endParaRPr lang="en-PH" dirty="0" smtClean="0"/>
          </a:p>
          <a:p>
            <a:pPr marL="0" indent="0">
              <a:buNone/>
            </a:pPr>
            <a:r>
              <a:rPr lang="en-PH" dirty="0" smtClean="0"/>
              <a:t>• </a:t>
            </a:r>
            <a:r>
              <a:rPr lang="en-PH" dirty="0"/>
              <a:t>Websites </a:t>
            </a:r>
            <a:endParaRPr lang="en-PH" dirty="0" smtClean="0"/>
          </a:p>
          <a:p>
            <a:pPr marL="0" indent="0">
              <a:buNone/>
            </a:pPr>
            <a:r>
              <a:rPr lang="en-PH" dirty="0" smtClean="0"/>
              <a:t>• </a:t>
            </a:r>
            <a:r>
              <a:rPr lang="en-PH" dirty="0"/>
              <a:t>Handheld software </a:t>
            </a:r>
            <a:endParaRPr lang="en-PH" dirty="0" smtClean="0"/>
          </a:p>
          <a:p>
            <a:pPr marL="0" indent="0">
              <a:buNone/>
            </a:pPr>
            <a:r>
              <a:rPr lang="en-PH" dirty="0" smtClean="0"/>
              <a:t>• </a:t>
            </a:r>
            <a:r>
              <a:rPr lang="en-PH" dirty="0"/>
              <a:t>Mobile phones </a:t>
            </a:r>
            <a:endParaRPr lang="en-PH" dirty="0" smtClean="0"/>
          </a:p>
          <a:p>
            <a:pPr marL="0" indent="0">
              <a:buNone/>
            </a:pPr>
            <a:r>
              <a:rPr lang="en-PH" dirty="0" smtClean="0"/>
              <a:t>• </a:t>
            </a:r>
            <a:r>
              <a:rPr lang="en-PH" dirty="0"/>
              <a:t>Network switching applications </a:t>
            </a:r>
            <a:endParaRPr lang="en-PH" dirty="0" smtClean="0"/>
          </a:p>
          <a:p>
            <a:pPr marL="0" indent="0">
              <a:buNone/>
            </a:pPr>
            <a:r>
              <a:rPr lang="en-PH" dirty="0" smtClean="0"/>
              <a:t>• </a:t>
            </a:r>
            <a:r>
              <a:rPr lang="en-PH" dirty="0"/>
              <a:t>ISV </a:t>
            </a:r>
            <a:r>
              <a:rPr lang="en-PH" dirty="0" smtClean="0"/>
              <a:t>applications</a:t>
            </a:r>
          </a:p>
          <a:p>
            <a:pPr marL="0" indent="0">
              <a:buNone/>
            </a:pPr>
            <a:r>
              <a:rPr lang="en-PH" dirty="0" smtClean="0"/>
              <a:t>• </a:t>
            </a:r>
            <a:r>
              <a:rPr lang="en-PH" dirty="0"/>
              <a:t>Some of the largest applications in use</a:t>
            </a:r>
          </a:p>
        </p:txBody>
      </p:sp>
    </p:spTree>
    <p:extLst>
      <p:ext uri="{BB962C8B-B14F-4D97-AF65-F5344CB8AC3E}">
        <p14:creationId xmlns:p14="http://schemas.microsoft.com/office/powerpoint/2010/main" val="317204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Scrum</a:t>
            </a:r>
            <a:endParaRPr lang="en-PH" dirty="0"/>
          </a:p>
        </p:txBody>
      </p:sp>
      <p:pic>
        <p:nvPicPr>
          <p:cNvPr id="5" name="Content Placeholder 4"/>
          <p:cNvPicPr>
            <a:picLocks noGrp="1" noChangeAspect="1"/>
          </p:cNvPicPr>
          <p:nvPr>
            <p:ph idx="1"/>
          </p:nvPr>
        </p:nvPicPr>
        <p:blipFill>
          <a:blip r:embed="rId2"/>
          <a:stretch>
            <a:fillRect/>
          </a:stretch>
        </p:blipFill>
        <p:spPr>
          <a:xfrm>
            <a:off x="2159492" y="2179072"/>
            <a:ext cx="7873016" cy="3644444"/>
          </a:xfrm>
          <a:prstGeom prst="rect">
            <a:avLst/>
          </a:prstGeom>
        </p:spPr>
      </p:pic>
    </p:spTree>
    <p:extLst>
      <p:ext uri="{BB962C8B-B14F-4D97-AF65-F5344CB8AC3E}">
        <p14:creationId xmlns:p14="http://schemas.microsoft.com/office/powerpoint/2010/main" val="3577688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Sprints</a:t>
            </a:r>
          </a:p>
        </p:txBody>
      </p:sp>
      <p:sp>
        <p:nvSpPr>
          <p:cNvPr id="3" name="Content Placeholder 2"/>
          <p:cNvSpPr>
            <a:spLocks noGrp="1"/>
          </p:cNvSpPr>
          <p:nvPr>
            <p:ph idx="1"/>
          </p:nvPr>
        </p:nvSpPr>
        <p:spPr/>
        <p:txBody>
          <a:bodyPr/>
          <a:lstStyle/>
          <a:p>
            <a:r>
              <a:rPr lang="en-PH" dirty="0"/>
              <a:t>Scrum projects make progress in a series of “sprints” </a:t>
            </a:r>
            <a:endParaRPr lang="en-PH" dirty="0" smtClean="0"/>
          </a:p>
          <a:p>
            <a:r>
              <a:rPr lang="en-PH" dirty="0" smtClean="0"/>
              <a:t>Typical </a:t>
            </a:r>
            <a:r>
              <a:rPr lang="en-PH" dirty="0"/>
              <a:t>duration is 2–4 weeks or a calendar month at most </a:t>
            </a:r>
            <a:endParaRPr lang="en-PH" dirty="0" smtClean="0"/>
          </a:p>
          <a:p>
            <a:r>
              <a:rPr lang="en-PH" dirty="0" smtClean="0"/>
              <a:t>A </a:t>
            </a:r>
            <a:r>
              <a:rPr lang="en-PH" dirty="0"/>
              <a:t>constant duration leads to a better rhythm </a:t>
            </a:r>
            <a:endParaRPr lang="en-PH" dirty="0" smtClean="0"/>
          </a:p>
          <a:p>
            <a:r>
              <a:rPr lang="en-PH" dirty="0" smtClean="0"/>
              <a:t>Product </a:t>
            </a:r>
            <a:r>
              <a:rPr lang="en-PH" dirty="0"/>
              <a:t>is designed, coded, and tested during the sprint</a:t>
            </a:r>
          </a:p>
        </p:txBody>
      </p:sp>
    </p:spTree>
    <p:extLst>
      <p:ext uri="{BB962C8B-B14F-4D97-AF65-F5344CB8AC3E}">
        <p14:creationId xmlns:p14="http://schemas.microsoft.com/office/powerpoint/2010/main" val="3708172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Sprints</a:t>
            </a:r>
            <a:endParaRPr lang="en-PH" dirty="0"/>
          </a:p>
        </p:txBody>
      </p:sp>
      <p:pic>
        <p:nvPicPr>
          <p:cNvPr id="4" name="Content Placeholder 3"/>
          <p:cNvPicPr>
            <a:picLocks noGrp="1" noChangeAspect="1"/>
          </p:cNvPicPr>
          <p:nvPr>
            <p:ph idx="1"/>
          </p:nvPr>
        </p:nvPicPr>
        <p:blipFill>
          <a:blip r:embed="rId2"/>
          <a:stretch>
            <a:fillRect/>
          </a:stretch>
        </p:blipFill>
        <p:spPr>
          <a:xfrm>
            <a:off x="2743200" y="1877485"/>
            <a:ext cx="6087291" cy="3966761"/>
          </a:xfrm>
          <a:prstGeom prst="rect">
            <a:avLst/>
          </a:prstGeom>
        </p:spPr>
      </p:pic>
    </p:spTree>
    <p:extLst>
      <p:ext uri="{BB962C8B-B14F-4D97-AF65-F5344CB8AC3E}">
        <p14:creationId xmlns:p14="http://schemas.microsoft.com/office/powerpoint/2010/main" val="4105994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TotalTime>
  <Words>1664</Words>
  <Application>Microsoft Office PowerPoint</Application>
  <PresentationFormat>Widescreen</PresentationFormat>
  <Paragraphs>265</Paragraphs>
  <Slides>35</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Wingdings</vt:lpstr>
      <vt:lpstr>Wingdings 2</vt:lpstr>
      <vt:lpstr>Office Theme</vt:lpstr>
      <vt:lpstr>Agile Development</vt:lpstr>
      <vt:lpstr>Agile Manifesto</vt:lpstr>
      <vt:lpstr>The principles of agile methods</vt:lpstr>
      <vt:lpstr>Scrum</vt:lpstr>
      <vt:lpstr>Scrum has been used by:</vt:lpstr>
      <vt:lpstr>Scrum has been used for:</vt:lpstr>
      <vt:lpstr>Scrum</vt:lpstr>
      <vt:lpstr>Sprints</vt:lpstr>
      <vt:lpstr>Sprints</vt:lpstr>
      <vt:lpstr>Scrum framework</vt:lpstr>
      <vt:lpstr>Roles and Responsibilities</vt:lpstr>
      <vt:lpstr>Product Owner</vt:lpstr>
      <vt:lpstr>The ScrumMaster</vt:lpstr>
      <vt:lpstr>The Development team</vt:lpstr>
      <vt:lpstr>Ceremonies</vt:lpstr>
      <vt:lpstr>Sprint Planning Meeting</vt:lpstr>
      <vt:lpstr>Sprint Planning</vt:lpstr>
      <vt:lpstr>Sprint Focus</vt:lpstr>
      <vt:lpstr>Sprint Backlog</vt:lpstr>
      <vt:lpstr>Daily Scrum Meeting</vt:lpstr>
      <vt:lpstr>Daily Scrum Meeting</vt:lpstr>
      <vt:lpstr>Daily Scrum Meeting</vt:lpstr>
      <vt:lpstr>Sprint Review</vt:lpstr>
      <vt:lpstr>Sprint retrospective</vt:lpstr>
      <vt:lpstr>Version control</vt:lpstr>
      <vt:lpstr>CVS commands screenshot from a Linux terminal, accessed through MtPuTTY SSH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Development</dc:title>
  <dc:creator>angelica rioflorido</dc:creator>
  <cp:lastModifiedBy>Stephen Joe T. Cruz</cp:lastModifiedBy>
  <cp:revision>80</cp:revision>
  <dcterms:created xsi:type="dcterms:W3CDTF">2017-04-08T07:41:49Z</dcterms:created>
  <dcterms:modified xsi:type="dcterms:W3CDTF">2017-04-14T09:14:22Z</dcterms:modified>
</cp:coreProperties>
</file>